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notesMasterIdLst>
    <p:notesMasterId r:id="rId17"/>
  </p:notesMasterIdLst>
  <p:sldIdLst>
    <p:sldId id="256" r:id="rId2"/>
    <p:sldId id="269" r:id="rId3"/>
    <p:sldId id="296" r:id="rId4"/>
    <p:sldId id="270" r:id="rId5"/>
    <p:sldId id="297" r:id="rId6"/>
    <p:sldId id="271" r:id="rId7"/>
    <p:sldId id="298" r:id="rId8"/>
    <p:sldId id="300" r:id="rId9"/>
    <p:sldId id="299" r:id="rId10"/>
    <p:sldId id="301" r:id="rId11"/>
    <p:sldId id="302" r:id="rId12"/>
    <p:sldId id="303" r:id="rId13"/>
    <p:sldId id="304" r:id="rId14"/>
    <p:sldId id="305" r:id="rId15"/>
    <p:sldId id="306" r:id="rId16"/>
  </p:sldIdLst>
  <p:sldSz cx="12192000" cy="6858000"/>
  <p:notesSz cx="6858000" cy="9144000"/>
  <p:defaultTextStyle>
    <a:defPPr>
      <a:defRPr lang="en-US"/>
    </a:defPPr>
    <a:lvl1pPr marL="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457189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76A6F"/>
    <a:srgbClr val="CFCFCF"/>
    <a:srgbClr val="BEBEBE"/>
    <a:srgbClr val="0C2022"/>
    <a:srgbClr val="133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1BC0DF-D6CF-446B-BE09-3F0B6E57089C}" v="261" dt="2021-04-14T16:50:10.6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4504" autoAdjust="0"/>
    <p:restoredTop sz="72125" autoAdjust="0"/>
  </p:normalViewPr>
  <p:slideViewPr>
    <p:cSldViewPr snapToGrid="0">
      <p:cViewPr varScale="1">
        <p:scale>
          <a:sx n="72" d="100"/>
          <a:sy n="72" d="100"/>
        </p:scale>
        <p:origin x="92" y="5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ian Marco De Cola - gianmarco.decola@studio.unibo.it" userId="27774fc2-a111-4c68-a647-3bba126cdc3b" providerId="ADAL" clId="{361BC0DF-D6CF-446B-BE09-3F0B6E57089C}"/>
    <pc:docChg chg="undo redo custSel addSld delSld modSld sldOrd">
      <pc:chgData name="Gian Marco De Cola - gianmarco.decola@studio.unibo.it" userId="27774fc2-a111-4c68-a647-3bba126cdc3b" providerId="ADAL" clId="{361BC0DF-D6CF-446B-BE09-3F0B6E57089C}" dt="2021-04-14T16:50:26.238" v="13036" actId="1076"/>
      <pc:docMkLst>
        <pc:docMk/>
      </pc:docMkLst>
      <pc:sldChg chg="addSp delSp modSp mod">
        <pc:chgData name="Gian Marco De Cola - gianmarco.decola@studio.unibo.it" userId="27774fc2-a111-4c68-a647-3bba126cdc3b" providerId="ADAL" clId="{361BC0DF-D6CF-446B-BE09-3F0B6E57089C}" dt="2021-03-27T16:18:35.684" v="12999" actId="20577"/>
        <pc:sldMkLst>
          <pc:docMk/>
          <pc:sldMk cId="2109142808" sldId="269"/>
        </pc:sldMkLst>
        <pc:spChg chg="mod">
          <ac:chgData name="Gian Marco De Cola - gianmarco.decola@studio.unibo.it" userId="27774fc2-a111-4c68-a647-3bba126cdc3b" providerId="ADAL" clId="{361BC0DF-D6CF-446B-BE09-3F0B6E57089C}" dt="2021-03-27T16:18:35.684" v="12999" actId="20577"/>
          <ac:spMkLst>
            <pc:docMk/>
            <pc:sldMk cId="2109142808" sldId="269"/>
            <ac:spMk id="8" creationId="{A3C35F12-D4CF-4FD9-8512-4D871C20D66B}"/>
          </ac:spMkLst>
        </pc:spChg>
        <pc:spChg chg="add del mod">
          <ac:chgData name="Gian Marco De Cola - gianmarco.decola@studio.unibo.it" userId="27774fc2-a111-4c68-a647-3bba126cdc3b" providerId="ADAL" clId="{361BC0DF-D6CF-446B-BE09-3F0B6E57089C}" dt="2021-03-27T11:40:12.532" v="10639"/>
          <ac:spMkLst>
            <pc:docMk/>
            <pc:sldMk cId="2109142808" sldId="269"/>
            <ac:spMk id="14" creationId="{D389E02F-26DA-408F-A1A4-1FA1A95DE22B}"/>
          </ac:spMkLst>
        </pc:spChg>
        <pc:spChg chg="add del">
          <ac:chgData name="Gian Marco De Cola - gianmarco.decola@studio.unibo.it" userId="27774fc2-a111-4c68-a647-3bba126cdc3b" providerId="ADAL" clId="{361BC0DF-D6CF-446B-BE09-3F0B6E57089C}" dt="2021-03-27T11:40:20.289" v="10641"/>
          <ac:spMkLst>
            <pc:docMk/>
            <pc:sldMk cId="2109142808" sldId="269"/>
            <ac:spMk id="15" creationId="{8B6B7463-6779-47C3-B793-0F7690F57205}"/>
          </ac:spMkLst>
        </pc:spChg>
        <pc:spChg chg="add mod">
          <ac:chgData name="Gian Marco De Cola - gianmarco.decola@studio.unibo.it" userId="27774fc2-a111-4c68-a647-3bba126cdc3b" providerId="ADAL" clId="{361BC0DF-D6CF-446B-BE09-3F0B6E57089C}" dt="2021-03-27T13:02:29.484" v="12062" actId="1076"/>
          <ac:spMkLst>
            <pc:docMk/>
            <pc:sldMk cId="2109142808" sldId="269"/>
            <ac:spMk id="27" creationId="{E826F9F0-D5AD-44CA-8F16-20347E14B47C}"/>
          </ac:spMkLst>
        </pc:spChg>
        <pc:picChg chg="add del mod">
          <ac:chgData name="Gian Marco De Cola - gianmarco.decola@studio.unibo.it" userId="27774fc2-a111-4c68-a647-3bba126cdc3b" providerId="ADAL" clId="{361BC0DF-D6CF-446B-BE09-3F0B6E57089C}" dt="2021-03-27T11:39:00.623" v="10629" actId="478"/>
          <ac:picMkLst>
            <pc:docMk/>
            <pc:sldMk cId="2109142808" sldId="269"/>
            <ac:picMk id="6" creationId="{0931BEFF-4472-4632-BB01-FF23515ADB17}"/>
          </ac:picMkLst>
        </pc:picChg>
        <pc:picChg chg="add del">
          <ac:chgData name="Gian Marco De Cola - gianmarco.decola@studio.unibo.it" userId="27774fc2-a111-4c68-a647-3bba126cdc3b" providerId="ADAL" clId="{361BC0DF-D6CF-446B-BE09-3F0B6E57089C}" dt="2021-03-27T11:31:48.900" v="10622" actId="22"/>
          <ac:picMkLst>
            <pc:docMk/>
            <pc:sldMk cId="2109142808" sldId="269"/>
            <ac:picMk id="9" creationId="{E949D9C7-271B-470F-9849-B20C5B3D3665}"/>
          </ac:picMkLst>
        </pc:picChg>
        <pc:picChg chg="add del">
          <ac:chgData name="Gian Marco De Cola - gianmarco.decola@studio.unibo.it" userId="27774fc2-a111-4c68-a647-3bba126cdc3b" providerId="ADAL" clId="{361BC0DF-D6CF-446B-BE09-3F0B6E57089C}" dt="2021-03-27T11:38:29.678" v="10624" actId="22"/>
          <ac:picMkLst>
            <pc:docMk/>
            <pc:sldMk cId="2109142808" sldId="269"/>
            <ac:picMk id="11" creationId="{F50793D3-3BDD-4F98-BB93-207E0BF2128A}"/>
          </ac:picMkLst>
        </pc:picChg>
        <pc:picChg chg="add del mod">
          <ac:chgData name="Gian Marco De Cola - gianmarco.decola@studio.unibo.it" userId="27774fc2-a111-4c68-a647-3bba126cdc3b" providerId="ADAL" clId="{361BC0DF-D6CF-446B-BE09-3F0B6E57089C}" dt="2021-03-27T12:33:33.008" v="11958" actId="478"/>
          <ac:picMkLst>
            <pc:docMk/>
            <pc:sldMk cId="2109142808" sldId="269"/>
            <ac:picMk id="13" creationId="{CF710E6E-022F-472D-B50B-CE95094367A6}"/>
          </ac:picMkLst>
        </pc:picChg>
        <pc:picChg chg="add mod">
          <ac:chgData name="Gian Marco De Cola - gianmarco.decola@studio.unibo.it" userId="27774fc2-a111-4c68-a647-3bba126cdc3b" providerId="ADAL" clId="{361BC0DF-D6CF-446B-BE09-3F0B6E57089C}" dt="2021-03-27T13:03:16.922" v="12100" actId="1036"/>
          <ac:picMkLst>
            <pc:docMk/>
            <pc:sldMk cId="2109142808" sldId="269"/>
            <ac:picMk id="17" creationId="{3A3A7348-6FDB-4F3D-AC66-073E716493F7}"/>
          </ac:picMkLst>
        </pc:picChg>
        <pc:picChg chg="add mod">
          <ac:chgData name="Gian Marco De Cola - gianmarco.decola@studio.unibo.it" userId="27774fc2-a111-4c68-a647-3bba126cdc3b" providerId="ADAL" clId="{361BC0DF-D6CF-446B-BE09-3F0B6E57089C}" dt="2021-03-27T13:03:12.650" v="12087" actId="1036"/>
          <ac:picMkLst>
            <pc:docMk/>
            <pc:sldMk cId="2109142808" sldId="269"/>
            <ac:picMk id="19" creationId="{4B46535E-C6B0-44F4-B41F-BB5C6A0EEF71}"/>
          </ac:picMkLst>
        </pc:picChg>
        <pc:picChg chg="add del mod">
          <ac:chgData name="Gian Marco De Cola - gianmarco.decola@studio.unibo.it" userId="27774fc2-a111-4c68-a647-3bba126cdc3b" providerId="ADAL" clId="{361BC0DF-D6CF-446B-BE09-3F0B6E57089C}" dt="2021-03-27T12:56:00.426" v="11978" actId="22"/>
          <ac:picMkLst>
            <pc:docMk/>
            <pc:sldMk cId="2109142808" sldId="269"/>
            <ac:picMk id="21" creationId="{6F340112-0963-49D0-A31C-BFA7B1B7E860}"/>
          </ac:picMkLst>
        </pc:picChg>
        <pc:picChg chg="add mod">
          <ac:chgData name="Gian Marco De Cola - gianmarco.decola@studio.unibo.it" userId="27774fc2-a111-4c68-a647-3bba126cdc3b" providerId="ADAL" clId="{361BC0DF-D6CF-446B-BE09-3F0B6E57089C}" dt="2021-03-27T13:03:25.105" v="12131" actId="1036"/>
          <ac:picMkLst>
            <pc:docMk/>
            <pc:sldMk cId="2109142808" sldId="269"/>
            <ac:picMk id="1026" creationId="{473A6366-96C1-46F5-8892-F5ED675D5FEB}"/>
          </ac:picMkLst>
        </pc:picChg>
        <pc:picChg chg="add mod">
          <ac:chgData name="Gian Marco De Cola - gianmarco.decola@studio.unibo.it" userId="27774fc2-a111-4c68-a647-3bba126cdc3b" providerId="ADAL" clId="{361BC0DF-D6CF-446B-BE09-3F0B6E57089C}" dt="2021-03-27T13:03:20.872" v="12114" actId="1036"/>
          <ac:picMkLst>
            <pc:docMk/>
            <pc:sldMk cId="2109142808" sldId="269"/>
            <ac:picMk id="1032" creationId="{9B301264-0A78-4F02-9873-9B2E96598446}"/>
          </ac:picMkLst>
        </pc:picChg>
        <pc:picChg chg="add mod">
          <ac:chgData name="Gian Marco De Cola - gianmarco.decola@studio.unibo.it" userId="27774fc2-a111-4c68-a647-3bba126cdc3b" providerId="ADAL" clId="{361BC0DF-D6CF-446B-BE09-3F0B6E57089C}" dt="2021-03-27T13:03:29.690" v="12147" actId="1036"/>
          <ac:picMkLst>
            <pc:docMk/>
            <pc:sldMk cId="2109142808" sldId="269"/>
            <ac:picMk id="1034" creationId="{76FC556F-7757-444C-B4AB-792802B5FDED}"/>
          </ac:picMkLst>
        </pc:picChg>
        <pc:picChg chg="add mod">
          <ac:chgData name="Gian Marco De Cola - gianmarco.decola@studio.unibo.it" userId="27774fc2-a111-4c68-a647-3bba126cdc3b" providerId="ADAL" clId="{361BC0DF-D6CF-446B-BE09-3F0B6E57089C}" dt="2021-03-27T13:03:34.921" v="12167" actId="1036"/>
          <ac:picMkLst>
            <pc:docMk/>
            <pc:sldMk cId="2109142808" sldId="269"/>
            <ac:picMk id="1036" creationId="{DDB68342-7485-463C-A96A-094643AE3E3E}"/>
          </ac:picMkLst>
        </pc:picChg>
        <pc:cxnChg chg="mod">
          <ac:chgData name="Gian Marco De Cola - gianmarco.decola@studio.unibo.it" userId="27774fc2-a111-4c68-a647-3bba126cdc3b" providerId="ADAL" clId="{361BC0DF-D6CF-446B-BE09-3F0B6E57089C}" dt="2021-03-27T11:38:45.576" v="10627" actId="1076"/>
          <ac:cxnSpMkLst>
            <pc:docMk/>
            <pc:sldMk cId="2109142808" sldId="269"/>
            <ac:cxnSpMk id="5" creationId="{2E025240-E79C-45DB-85BF-DB77537779AB}"/>
          </ac:cxnSpMkLst>
        </pc:cxnChg>
      </pc:sldChg>
      <pc:sldChg chg="addSp delSp modSp mod">
        <pc:chgData name="Gian Marco De Cola - gianmarco.decola@studio.unibo.it" userId="27774fc2-a111-4c68-a647-3bba126cdc3b" providerId="ADAL" clId="{361BC0DF-D6CF-446B-BE09-3F0B6E57089C}" dt="2021-03-27T12:15:49.888" v="11809" actId="255"/>
        <pc:sldMkLst>
          <pc:docMk/>
          <pc:sldMk cId="3448798638" sldId="270"/>
        </pc:sldMkLst>
        <pc:spChg chg="mod">
          <ac:chgData name="Gian Marco De Cola - gianmarco.decola@studio.unibo.it" userId="27774fc2-a111-4c68-a647-3bba126cdc3b" providerId="ADAL" clId="{361BC0DF-D6CF-446B-BE09-3F0B6E57089C}" dt="2021-03-27T12:13:55.328" v="11802" actId="1076"/>
          <ac:spMkLst>
            <pc:docMk/>
            <pc:sldMk cId="3448798638" sldId="270"/>
            <ac:spMk id="6" creationId="{BD7CEB26-F265-489B-A74B-A4A6C0F008F5}"/>
          </ac:spMkLst>
        </pc:spChg>
        <pc:spChg chg="mod">
          <ac:chgData name="Gian Marco De Cola - gianmarco.decola@studio.unibo.it" userId="27774fc2-a111-4c68-a647-3bba126cdc3b" providerId="ADAL" clId="{361BC0DF-D6CF-446B-BE09-3F0B6E57089C}" dt="2021-03-27T12:14:25.965" v="11805" actId="1076"/>
          <ac:spMkLst>
            <pc:docMk/>
            <pc:sldMk cId="3448798638" sldId="270"/>
            <ac:spMk id="8" creationId="{077F0B36-62A8-43BD-8697-3CFCD3400604}"/>
          </ac:spMkLst>
        </pc:spChg>
        <pc:spChg chg="add del mod">
          <ac:chgData name="Gian Marco De Cola - gianmarco.decola@studio.unibo.it" userId="27774fc2-a111-4c68-a647-3bba126cdc3b" providerId="ADAL" clId="{361BC0DF-D6CF-446B-BE09-3F0B6E57089C}" dt="2021-03-27T12:11:52.690" v="11762"/>
          <ac:spMkLst>
            <pc:docMk/>
            <pc:sldMk cId="3448798638" sldId="270"/>
            <ac:spMk id="9" creationId="{56D2F4C1-1F28-40C3-8E18-92EB78F2808F}"/>
          </ac:spMkLst>
        </pc:spChg>
        <pc:spChg chg="add mod">
          <ac:chgData name="Gian Marco De Cola - gianmarco.decola@studio.unibo.it" userId="27774fc2-a111-4c68-a647-3bba126cdc3b" providerId="ADAL" clId="{361BC0DF-D6CF-446B-BE09-3F0B6E57089C}" dt="2021-03-27T12:14:25.965" v="11805" actId="1076"/>
          <ac:spMkLst>
            <pc:docMk/>
            <pc:sldMk cId="3448798638" sldId="270"/>
            <ac:spMk id="10" creationId="{637BE822-3C48-4E2D-80EA-C51588DB2D5D}"/>
          </ac:spMkLst>
        </pc:spChg>
        <pc:spChg chg="add mod">
          <ac:chgData name="Gian Marco De Cola - gianmarco.decola@studio.unibo.it" userId="27774fc2-a111-4c68-a647-3bba126cdc3b" providerId="ADAL" clId="{361BC0DF-D6CF-446B-BE09-3F0B6E57089C}" dt="2021-03-27T12:15:49.888" v="11809" actId="255"/>
          <ac:spMkLst>
            <pc:docMk/>
            <pc:sldMk cId="3448798638" sldId="270"/>
            <ac:spMk id="11" creationId="{B16CC354-B2A1-4C2F-BC5A-0334C0FD2392}"/>
          </ac:spMkLst>
        </pc:spChg>
        <pc:picChg chg="add del mod">
          <ac:chgData name="Gian Marco De Cola - gianmarco.decola@studio.unibo.it" userId="27774fc2-a111-4c68-a647-3bba126cdc3b" providerId="ADAL" clId="{361BC0DF-D6CF-446B-BE09-3F0B6E57089C}" dt="2021-03-27T11:50:04.238" v="10669" actId="478"/>
          <ac:picMkLst>
            <pc:docMk/>
            <pc:sldMk cId="3448798638" sldId="270"/>
            <ac:picMk id="7" creationId="{AF0D7FC8-234D-47D6-9578-6BE05AE59159}"/>
          </ac:picMkLst>
        </pc:picChg>
        <pc:picChg chg="mod">
          <ac:chgData name="Gian Marco De Cola - gianmarco.decola@studio.unibo.it" userId="27774fc2-a111-4c68-a647-3bba126cdc3b" providerId="ADAL" clId="{361BC0DF-D6CF-446B-BE09-3F0B6E57089C}" dt="2021-03-27T12:13:51.519" v="11801" actId="1076"/>
          <ac:picMkLst>
            <pc:docMk/>
            <pc:sldMk cId="3448798638" sldId="270"/>
            <ac:picMk id="1026" creationId="{33926BEE-DB15-40E0-B6EF-9105D413C167}"/>
          </ac:picMkLst>
        </pc:picChg>
      </pc:sldChg>
      <pc:sldChg chg="addSp delSp modSp mod">
        <pc:chgData name="Gian Marco De Cola - gianmarco.decola@studio.unibo.it" userId="27774fc2-a111-4c68-a647-3bba126cdc3b" providerId="ADAL" clId="{361BC0DF-D6CF-446B-BE09-3F0B6E57089C}" dt="2021-03-27T16:21:46.296" v="13018" actId="20577"/>
        <pc:sldMkLst>
          <pc:docMk/>
          <pc:sldMk cId="1247842590" sldId="271"/>
        </pc:sldMkLst>
        <pc:spChg chg="add del mod">
          <ac:chgData name="Gian Marco De Cola - gianmarco.decola@studio.unibo.it" userId="27774fc2-a111-4c68-a647-3bba126cdc3b" providerId="ADAL" clId="{361BC0DF-D6CF-446B-BE09-3F0B6E57089C}" dt="2021-03-27T11:51:42.711" v="10677"/>
          <ac:spMkLst>
            <pc:docMk/>
            <pc:sldMk cId="1247842590" sldId="271"/>
            <ac:spMk id="6" creationId="{BCD469D4-013E-484A-9FCD-E0E7D0251057}"/>
          </ac:spMkLst>
        </pc:spChg>
        <pc:spChg chg="add mod">
          <ac:chgData name="Gian Marco De Cola - gianmarco.decola@studio.unibo.it" userId="27774fc2-a111-4c68-a647-3bba126cdc3b" providerId="ADAL" clId="{361BC0DF-D6CF-446B-BE09-3F0B6E57089C}" dt="2021-03-27T11:59:30.664" v="11376" actId="1076"/>
          <ac:spMkLst>
            <pc:docMk/>
            <pc:sldMk cId="1247842590" sldId="271"/>
            <ac:spMk id="8" creationId="{C29C25F4-C50B-495C-AD43-09CEAA19BD61}"/>
          </ac:spMkLst>
        </pc:spChg>
        <pc:spChg chg="mod">
          <ac:chgData name="Gian Marco De Cola - gianmarco.decola@studio.unibo.it" userId="27774fc2-a111-4c68-a647-3bba126cdc3b" providerId="ADAL" clId="{361BC0DF-D6CF-446B-BE09-3F0B6E57089C}" dt="2021-03-27T16:19:35.649" v="13001" actId="113"/>
          <ac:spMkLst>
            <pc:docMk/>
            <pc:sldMk cId="1247842590" sldId="271"/>
            <ac:spMk id="9" creationId="{1ED15225-F2E4-45F8-BAC7-66EBB6BA07EC}"/>
          </ac:spMkLst>
        </pc:spChg>
        <pc:spChg chg="add mod">
          <ac:chgData name="Gian Marco De Cola - gianmarco.decola@studio.unibo.it" userId="27774fc2-a111-4c68-a647-3bba126cdc3b" providerId="ADAL" clId="{361BC0DF-D6CF-446B-BE09-3F0B6E57089C}" dt="2021-03-27T16:21:46.296" v="13018" actId="20577"/>
          <ac:spMkLst>
            <pc:docMk/>
            <pc:sldMk cId="1247842590" sldId="271"/>
            <ac:spMk id="10" creationId="{0FE2FD6F-BF51-49A9-868A-83DDC8B755A9}"/>
          </ac:spMkLst>
        </pc:spChg>
        <pc:spChg chg="add del mod">
          <ac:chgData name="Gian Marco De Cola - gianmarco.decola@studio.unibo.it" userId="27774fc2-a111-4c68-a647-3bba126cdc3b" providerId="ADAL" clId="{361BC0DF-D6CF-446B-BE09-3F0B6E57089C}" dt="2021-03-27T11:58:41.950" v="11333"/>
          <ac:spMkLst>
            <pc:docMk/>
            <pc:sldMk cId="1247842590" sldId="271"/>
            <ac:spMk id="11" creationId="{30E5CE52-7593-4C8B-B798-49D305230E74}"/>
          </ac:spMkLst>
        </pc:spChg>
        <pc:graphicFrameChg chg="add del mod modGraphic">
          <ac:chgData name="Gian Marco De Cola - gianmarco.decola@studio.unibo.it" userId="27774fc2-a111-4c68-a647-3bba126cdc3b" providerId="ADAL" clId="{361BC0DF-D6CF-446B-BE09-3F0B6E57089C}" dt="2021-03-27T11:58:56.560" v="11372" actId="478"/>
          <ac:graphicFrameMkLst>
            <pc:docMk/>
            <pc:sldMk cId="1247842590" sldId="271"/>
            <ac:graphicFrameMk id="3" creationId="{55FC5482-E21F-4C7B-8D98-6F462CAE10F4}"/>
          </ac:graphicFrameMkLst>
        </pc:graphicFrameChg>
      </pc:sldChg>
      <pc:sldChg chg="addSp delSp modSp mod">
        <pc:chgData name="Gian Marco De Cola - gianmarco.decola@studio.unibo.it" userId="27774fc2-a111-4c68-a647-3bba126cdc3b" providerId="ADAL" clId="{361BC0DF-D6CF-446B-BE09-3F0B6E57089C}" dt="2021-03-27T12:15:29.512" v="11806" actId="1076"/>
        <pc:sldMkLst>
          <pc:docMk/>
          <pc:sldMk cId="727782686" sldId="272"/>
        </pc:sldMkLst>
        <pc:spChg chg="add mod">
          <ac:chgData name="Gian Marco De Cola - gianmarco.decola@studio.unibo.it" userId="27774fc2-a111-4c68-a647-3bba126cdc3b" providerId="ADAL" clId="{361BC0DF-D6CF-446B-BE09-3F0B6E57089C}" dt="2021-03-27T12:15:29.512" v="11806" actId="1076"/>
          <ac:spMkLst>
            <pc:docMk/>
            <pc:sldMk cId="727782686" sldId="272"/>
            <ac:spMk id="3" creationId="{7E566F70-3FD8-4840-BA1E-47BCB688DA0D}"/>
          </ac:spMkLst>
        </pc:spChg>
        <pc:spChg chg="mod">
          <ac:chgData name="Gian Marco De Cola - gianmarco.decola@studio.unibo.it" userId="27774fc2-a111-4c68-a647-3bba126cdc3b" providerId="ADAL" clId="{361BC0DF-D6CF-446B-BE09-3F0B6E57089C}" dt="2021-03-27T12:10:02.123" v="11735" actId="1076"/>
          <ac:spMkLst>
            <pc:docMk/>
            <pc:sldMk cId="727782686" sldId="272"/>
            <ac:spMk id="4" creationId="{A09905B3-722B-479A-87A3-72137ABF8F17}"/>
          </ac:spMkLst>
        </pc:spChg>
        <pc:spChg chg="add mod">
          <ac:chgData name="Gian Marco De Cola - gianmarco.decola@studio.unibo.it" userId="27774fc2-a111-4c68-a647-3bba126cdc3b" providerId="ADAL" clId="{361BC0DF-D6CF-446B-BE09-3F0B6E57089C}" dt="2021-03-27T12:10:09.416" v="11736" actId="1076"/>
          <ac:spMkLst>
            <pc:docMk/>
            <pc:sldMk cId="727782686" sldId="272"/>
            <ac:spMk id="9" creationId="{6FBFAE23-D402-4427-8D88-7DC167DC19A0}"/>
          </ac:spMkLst>
        </pc:spChg>
        <pc:picChg chg="add del mod">
          <ac:chgData name="Gian Marco De Cola - gianmarco.decola@studio.unibo.it" userId="27774fc2-a111-4c68-a647-3bba126cdc3b" providerId="ADAL" clId="{361BC0DF-D6CF-446B-BE09-3F0B6E57089C}" dt="2021-03-27T12:09:09.567" v="11725" actId="478"/>
          <ac:picMkLst>
            <pc:docMk/>
            <pc:sldMk cId="727782686" sldId="272"/>
            <ac:picMk id="7" creationId="{925D8FD5-435A-4FAD-A936-A238AA97D131}"/>
          </ac:picMkLst>
        </pc:picChg>
        <pc:picChg chg="add mod">
          <ac:chgData name="Gian Marco De Cola - gianmarco.decola@studio.unibo.it" userId="27774fc2-a111-4c68-a647-3bba126cdc3b" providerId="ADAL" clId="{361BC0DF-D6CF-446B-BE09-3F0B6E57089C}" dt="2021-03-27T12:09:56.960" v="11734" actId="1076"/>
          <ac:picMkLst>
            <pc:docMk/>
            <pc:sldMk cId="727782686" sldId="272"/>
            <ac:picMk id="11" creationId="{D7B0F245-7450-4697-8518-5068396773CE}"/>
          </ac:picMkLst>
        </pc:picChg>
        <pc:picChg chg="add del mod">
          <ac:chgData name="Gian Marco De Cola - gianmarco.decola@studio.unibo.it" userId="27774fc2-a111-4c68-a647-3bba126cdc3b" providerId="ADAL" clId="{361BC0DF-D6CF-446B-BE09-3F0B6E57089C}" dt="2021-03-27T12:03:49.615" v="11676" actId="478"/>
          <ac:picMkLst>
            <pc:docMk/>
            <pc:sldMk cId="727782686" sldId="272"/>
            <ac:picMk id="2050" creationId="{6282927E-FA19-46A5-8CFC-D0EF5042FCFB}"/>
          </ac:picMkLst>
        </pc:picChg>
      </pc:sldChg>
      <pc:sldChg chg="addSp delSp modSp mod">
        <pc:chgData name="Gian Marco De Cola - gianmarco.decola@studio.unibo.it" userId="27774fc2-a111-4c68-a647-3bba126cdc3b" providerId="ADAL" clId="{361BC0DF-D6CF-446B-BE09-3F0B6E57089C}" dt="2021-03-25T22:44:57.223" v="6406" actId="27918"/>
        <pc:sldMkLst>
          <pc:docMk/>
          <pc:sldMk cId="3212435662" sldId="273"/>
        </pc:sldMkLst>
        <pc:spChg chg="add mod">
          <ac:chgData name="Gian Marco De Cola - gianmarco.decola@studio.unibo.it" userId="27774fc2-a111-4c68-a647-3bba126cdc3b" providerId="ADAL" clId="{361BC0DF-D6CF-446B-BE09-3F0B6E57089C}" dt="2021-03-25T22:43:25.777" v="6404" actId="20577"/>
          <ac:spMkLst>
            <pc:docMk/>
            <pc:sldMk cId="3212435662" sldId="273"/>
            <ac:spMk id="3" creationId="{73C24771-C89C-40A1-8F47-EB89DE759ACD}"/>
          </ac:spMkLst>
        </pc:spChg>
        <pc:spChg chg="del">
          <ac:chgData name="Gian Marco De Cola - gianmarco.decola@studio.unibo.it" userId="27774fc2-a111-4c68-a647-3bba126cdc3b" providerId="ADAL" clId="{361BC0DF-D6CF-446B-BE09-3F0B6E57089C}" dt="2021-03-25T18:00:23.638" v="5476" actId="1957"/>
          <ac:spMkLst>
            <pc:docMk/>
            <pc:sldMk cId="3212435662" sldId="273"/>
            <ac:spMk id="5" creationId="{892630BF-5C72-40FA-B6A6-45B691956346}"/>
          </ac:spMkLst>
        </pc:spChg>
        <pc:spChg chg="add del mod">
          <ac:chgData name="Gian Marco De Cola - gianmarco.decola@studio.unibo.it" userId="27774fc2-a111-4c68-a647-3bba126cdc3b" providerId="ADAL" clId="{361BC0DF-D6CF-446B-BE09-3F0B6E57089C}" dt="2021-03-25T18:02:35.171" v="5492" actId="1957"/>
          <ac:spMkLst>
            <pc:docMk/>
            <pc:sldMk cId="3212435662" sldId="273"/>
            <ac:spMk id="8" creationId="{C892D6CD-DCB8-481C-B0D9-EBBD678670A3}"/>
          </ac:spMkLst>
        </pc:spChg>
        <pc:spChg chg="mod">
          <ac:chgData name="Gian Marco De Cola - gianmarco.decola@studio.unibo.it" userId="27774fc2-a111-4c68-a647-3bba126cdc3b" providerId="ADAL" clId="{361BC0DF-D6CF-446B-BE09-3F0B6E57089C}" dt="2021-03-25T22:02:22.666" v="5617" actId="14100"/>
          <ac:spMkLst>
            <pc:docMk/>
            <pc:sldMk cId="3212435662" sldId="273"/>
            <ac:spMk id="10" creationId="{D2594A4D-67F1-44D7-8CCB-85A6F5F84DA8}"/>
          </ac:spMkLst>
        </pc:spChg>
        <pc:spChg chg="mod">
          <ac:chgData name="Gian Marco De Cola - gianmarco.decola@studio.unibo.it" userId="27774fc2-a111-4c68-a647-3bba126cdc3b" providerId="ADAL" clId="{361BC0DF-D6CF-446B-BE09-3F0B6E57089C}" dt="2021-03-25T22:02:25.198" v="5618" actId="14100"/>
          <ac:spMkLst>
            <pc:docMk/>
            <pc:sldMk cId="3212435662" sldId="273"/>
            <ac:spMk id="14" creationId="{C0A571B3-5F2D-4DDC-B626-0F6723211051}"/>
          </ac:spMkLst>
        </pc:spChg>
        <pc:graphicFrameChg chg="add del mod">
          <ac:chgData name="Gian Marco De Cola - gianmarco.decola@studio.unibo.it" userId="27774fc2-a111-4c68-a647-3bba126cdc3b" providerId="ADAL" clId="{361BC0DF-D6CF-446B-BE09-3F0B6E57089C}" dt="2021-03-25T18:02:08.485" v="5486" actId="478"/>
          <ac:graphicFrameMkLst>
            <pc:docMk/>
            <pc:sldMk cId="3212435662" sldId="273"/>
            <ac:graphicFrameMk id="6" creationId="{3C7F8383-37CB-44E8-8FAD-9541B8B82FB0}"/>
          </ac:graphicFrameMkLst>
        </pc:graphicFrameChg>
        <pc:graphicFrameChg chg="add mod">
          <ac:chgData name="Gian Marco De Cola - gianmarco.decola@studio.unibo.it" userId="27774fc2-a111-4c68-a647-3bba126cdc3b" providerId="ADAL" clId="{361BC0DF-D6CF-446B-BE09-3F0B6E57089C}" dt="2021-03-25T22:41:15.386" v="6341" actId="1076"/>
          <ac:graphicFrameMkLst>
            <pc:docMk/>
            <pc:sldMk cId="3212435662" sldId="273"/>
            <ac:graphicFrameMk id="12" creationId="{C460E890-15E3-40D0-B771-8FE34641B92E}"/>
          </ac:graphicFrameMkLst>
        </pc:graphicFrameChg>
      </pc:sldChg>
      <pc:sldChg chg="addSp delSp modSp mod">
        <pc:chgData name="Gian Marco De Cola - gianmarco.decola@studio.unibo.it" userId="27774fc2-a111-4c68-a647-3bba126cdc3b" providerId="ADAL" clId="{361BC0DF-D6CF-446B-BE09-3F0B6E57089C}" dt="2021-03-27T15:31:14.331" v="12507" actId="20577"/>
        <pc:sldMkLst>
          <pc:docMk/>
          <pc:sldMk cId="1433713241" sldId="277"/>
        </pc:sldMkLst>
        <pc:spChg chg="add mod">
          <ac:chgData name="Gian Marco De Cola - gianmarco.decola@studio.unibo.it" userId="27774fc2-a111-4c68-a647-3bba126cdc3b" providerId="ADAL" clId="{361BC0DF-D6CF-446B-BE09-3F0B6E57089C}" dt="2021-03-27T15:31:14.331" v="12507" actId="20577"/>
          <ac:spMkLst>
            <pc:docMk/>
            <pc:sldMk cId="1433713241" sldId="277"/>
            <ac:spMk id="5" creationId="{75CBEB05-0F39-4648-BCF1-5CA464AB478E}"/>
          </ac:spMkLst>
        </pc:spChg>
        <pc:spChg chg="mod">
          <ac:chgData name="Gian Marco De Cola - gianmarco.decola@studio.unibo.it" userId="27774fc2-a111-4c68-a647-3bba126cdc3b" providerId="ADAL" clId="{361BC0DF-D6CF-446B-BE09-3F0B6E57089C}" dt="2021-03-25T22:04:19.568" v="5622" actId="14100"/>
          <ac:spMkLst>
            <pc:docMk/>
            <pc:sldMk cId="1433713241" sldId="277"/>
            <ac:spMk id="6" creationId="{9FE0027A-8937-4FAE-92E3-806FA16259A3}"/>
          </ac:spMkLst>
        </pc:spChg>
        <pc:spChg chg="add del">
          <ac:chgData name="Gian Marco De Cola - gianmarco.decola@studio.unibo.it" userId="27774fc2-a111-4c68-a647-3bba126cdc3b" providerId="ADAL" clId="{361BC0DF-D6CF-446B-BE09-3F0B6E57089C}" dt="2021-03-25T11:17:57.167" v="1866" actId="22"/>
          <ac:spMkLst>
            <pc:docMk/>
            <pc:sldMk cId="1433713241" sldId="277"/>
            <ac:spMk id="7" creationId="{4412854A-1972-46F0-9F75-311E41795186}"/>
          </ac:spMkLst>
        </pc:spChg>
      </pc:sldChg>
      <pc:sldChg chg="modSp del mod">
        <pc:chgData name="Gian Marco De Cola - gianmarco.decola@studio.unibo.it" userId="27774fc2-a111-4c68-a647-3bba126cdc3b" providerId="ADAL" clId="{361BC0DF-D6CF-446B-BE09-3F0B6E57089C}" dt="2021-03-25T11:15:15.691" v="1817" actId="2696"/>
        <pc:sldMkLst>
          <pc:docMk/>
          <pc:sldMk cId="3861088393" sldId="278"/>
        </pc:sldMkLst>
        <pc:spChg chg="mod">
          <ac:chgData name="Gian Marco De Cola - gianmarco.decola@studio.unibo.it" userId="27774fc2-a111-4c68-a647-3bba126cdc3b" providerId="ADAL" clId="{361BC0DF-D6CF-446B-BE09-3F0B6E57089C}" dt="2021-03-25T11:05:19.420" v="1216" actId="20577"/>
          <ac:spMkLst>
            <pc:docMk/>
            <pc:sldMk cId="3861088393" sldId="278"/>
            <ac:spMk id="3" creationId="{E7A96D15-D562-4062-9DBE-44703AFC2BC8}"/>
          </ac:spMkLst>
        </pc:spChg>
      </pc:sldChg>
      <pc:sldChg chg="del">
        <pc:chgData name="Gian Marco De Cola - gianmarco.decola@studio.unibo.it" userId="27774fc2-a111-4c68-a647-3bba126cdc3b" providerId="ADAL" clId="{361BC0DF-D6CF-446B-BE09-3F0B6E57089C}" dt="2021-03-25T11:16:29.429" v="1849" actId="2696"/>
        <pc:sldMkLst>
          <pc:docMk/>
          <pc:sldMk cId="449428084" sldId="279"/>
        </pc:sldMkLst>
      </pc:sldChg>
      <pc:sldChg chg="del">
        <pc:chgData name="Gian Marco De Cola - gianmarco.decola@studio.unibo.it" userId="27774fc2-a111-4c68-a647-3bba126cdc3b" providerId="ADAL" clId="{361BC0DF-D6CF-446B-BE09-3F0B6E57089C}" dt="2021-03-25T11:16:31.222" v="1850" actId="2696"/>
        <pc:sldMkLst>
          <pc:docMk/>
          <pc:sldMk cId="1058255453" sldId="280"/>
        </pc:sldMkLst>
      </pc:sldChg>
      <pc:sldChg chg="del">
        <pc:chgData name="Gian Marco De Cola - gianmarco.decola@studio.unibo.it" userId="27774fc2-a111-4c68-a647-3bba126cdc3b" providerId="ADAL" clId="{361BC0DF-D6CF-446B-BE09-3F0B6E57089C}" dt="2021-03-25T11:16:47.035" v="1852" actId="2696"/>
        <pc:sldMkLst>
          <pc:docMk/>
          <pc:sldMk cId="2575602838" sldId="281"/>
        </pc:sldMkLst>
      </pc:sldChg>
      <pc:sldChg chg="del">
        <pc:chgData name="Gian Marco De Cola - gianmarco.decola@studio.unibo.it" userId="27774fc2-a111-4c68-a647-3bba126cdc3b" providerId="ADAL" clId="{361BC0DF-D6CF-446B-BE09-3F0B6E57089C}" dt="2021-03-25T11:17:16.806" v="1856" actId="2696"/>
        <pc:sldMkLst>
          <pc:docMk/>
          <pc:sldMk cId="3948675074" sldId="282"/>
        </pc:sldMkLst>
      </pc:sldChg>
      <pc:sldChg chg="del">
        <pc:chgData name="Gian Marco De Cola - gianmarco.decola@studio.unibo.it" userId="27774fc2-a111-4c68-a647-3bba126cdc3b" providerId="ADAL" clId="{361BC0DF-D6CF-446B-BE09-3F0B6E57089C}" dt="2021-03-25T11:17:43.281" v="1863" actId="2696"/>
        <pc:sldMkLst>
          <pc:docMk/>
          <pc:sldMk cId="622146399" sldId="284"/>
        </pc:sldMkLst>
      </pc:sldChg>
      <pc:sldChg chg="del">
        <pc:chgData name="Gian Marco De Cola - gianmarco.decola@studio.unibo.it" userId="27774fc2-a111-4c68-a647-3bba126cdc3b" providerId="ADAL" clId="{361BC0DF-D6CF-446B-BE09-3F0B6E57089C}" dt="2021-03-25T11:17:46.535" v="1864" actId="2696"/>
        <pc:sldMkLst>
          <pc:docMk/>
          <pc:sldMk cId="1769671168" sldId="285"/>
        </pc:sldMkLst>
      </pc:sldChg>
      <pc:sldChg chg="del">
        <pc:chgData name="Gian Marco De Cola - gianmarco.decola@studio.unibo.it" userId="27774fc2-a111-4c68-a647-3bba126cdc3b" providerId="ADAL" clId="{361BC0DF-D6CF-446B-BE09-3F0B6E57089C}" dt="2021-03-25T11:16:59.801" v="1854" actId="2696"/>
        <pc:sldMkLst>
          <pc:docMk/>
          <pc:sldMk cId="4141392302" sldId="286"/>
        </pc:sldMkLst>
      </pc:sldChg>
      <pc:sldChg chg="addSp delSp modSp add mod">
        <pc:chgData name="Gian Marco De Cola - gianmarco.decola@studio.unibo.it" userId="27774fc2-a111-4c68-a647-3bba126cdc3b" providerId="ADAL" clId="{361BC0DF-D6CF-446B-BE09-3F0B6E57089C}" dt="2021-03-27T12:25:26.155" v="11899" actId="113"/>
        <pc:sldMkLst>
          <pc:docMk/>
          <pc:sldMk cId="61455318" sldId="287"/>
        </pc:sldMkLst>
        <pc:spChg chg="mod">
          <ac:chgData name="Gian Marco De Cola - gianmarco.decola@studio.unibo.it" userId="27774fc2-a111-4c68-a647-3bba126cdc3b" providerId="ADAL" clId="{361BC0DF-D6CF-446B-BE09-3F0B6E57089C}" dt="2021-03-25T11:05:40.310" v="1218"/>
          <ac:spMkLst>
            <pc:docMk/>
            <pc:sldMk cId="61455318" sldId="287"/>
            <ac:spMk id="2" creationId="{8394F718-B17F-4492-B6F2-D31E4A758EBC}"/>
          </ac:spMkLst>
        </pc:spChg>
        <pc:spChg chg="add del mod">
          <ac:chgData name="Gian Marco De Cola - gianmarco.decola@studio.unibo.it" userId="27774fc2-a111-4c68-a647-3bba126cdc3b" providerId="ADAL" clId="{361BC0DF-D6CF-446B-BE09-3F0B6E57089C}" dt="2021-03-27T12:23:55.968" v="11878" actId="478"/>
          <ac:spMkLst>
            <pc:docMk/>
            <pc:sldMk cId="61455318" sldId="287"/>
            <ac:spMk id="7" creationId="{3E3635FF-EE8D-414F-AA9E-DDFF223666D6}"/>
          </ac:spMkLst>
        </pc:spChg>
        <pc:spChg chg="mod">
          <ac:chgData name="Gian Marco De Cola - gianmarco.decola@studio.unibo.it" userId="27774fc2-a111-4c68-a647-3bba126cdc3b" providerId="ADAL" clId="{361BC0DF-D6CF-446B-BE09-3F0B6E57089C}" dt="2021-03-27T12:21:40.228" v="11847" actId="14100"/>
          <ac:spMkLst>
            <pc:docMk/>
            <pc:sldMk cId="61455318" sldId="287"/>
            <ac:spMk id="8" creationId="{A3C35F12-D4CF-4FD9-8512-4D871C20D66B}"/>
          </ac:spMkLst>
        </pc:spChg>
        <pc:spChg chg="add mod">
          <ac:chgData name="Gian Marco De Cola - gianmarco.decola@studio.unibo.it" userId="27774fc2-a111-4c68-a647-3bba126cdc3b" providerId="ADAL" clId="{361BC0DF-D6CF-446B-BE09-3F0B6E57089C}" dt="2021-03-27T12:25:26.155" v="11899" actId="113"/>
          <ac:spMkLst>
            <pc:docMk/>
            <pc:sldMk cId="61455318" sldId="287"/>
            <ac:spMk id="9" creationId="{C025C3FC-D4FC-4BB7-836D-5A70A29C0874}"/>
          </ac:spMkLst>
        </pc:spChg>
        <pc:picChg chg="add mod">
          <ac:chgData name="Gian Marco De Cola - gianmarco.decola@studio.unibo.it" userId="27774fc2-a111-4c68-a647-3bba126cdc3b" providerId="ADAL" clId="{361BC0DF-D6CF-446B-BE09-3F0B6E57089C}" dt="2021-03-27T12:24:58.144" v="11893" actId="1076"/>
          <ac:picMkLst>
            <pc:docMk/>
            <pc:sldMk cId="61455318" sldId="287"/>
            <ac:picMk id="6" creationId="{FB5FFEF8-C71F-499E-9B92-F47895368C96}"/>
          </ac:picMkLst>
        </pc:picChg>
      </pc:sldChg>
      <pc:sldChg chg="addSp delSp modSp add mod">
        <pc:chgData name="Gian Marco De Cola - gianmarco.decola@studio.unibo.it" userId="27774fc2-a111-4c68-a647-3bba126cdc3b" providerId="ADAL" clId="{361BC0DF-D6CF-446B-BE09-3F0B6E57089C}" dt="2021-04-07T07:53:45.353" v="13026" actId="1037"/>
        <pc:sldMkLst>
          <pc:docMk/>
          <pc:sldMk cId="1071270228" sldId="288"/>
        </pc:sldMkLst>
        <pc:spChg chg="mod">
          <ac:chgData name="Gian Marco De Cola - gianmarco.decola@studio.unibo.it" userId="27774fc2-a111-4c68-a647-3bba126cdc3b" providerId="ADAL" clId="{361BC0DF-D6CF-446B-BE09-3F0B6E57089C}" dt="2021-03-25T11:16:12.162" v="1835" actId="20577"/>
          <ac:spMkLst>
            <pc:docMk/>
            <pc:sldMk cId="1071270228" sldId="288"/>
            <ac:spMk id="2" creationId="{8394F718-B17F-4492-B6F2-D31E4A758EBC}"/>
          </ac:spMkLst>
        </pc:spChg>
        <pc:spChg chg="add del mod">
          <ac:chgData name="Gian Marco De Cola - gianmarco.decola@studio.unibo.it" userId="27774fc2-a111-4c68-a647-3bba126cdc3b" providerId="ADAL" clId="{361BC0DF-D6CF-446B-BE09-3F0B6E57089C}" dt="2021-03-27T12:27:53.944" v="11922" actId="478"/>
          <ac:spMkLst>
            <pc:docMk/>
            <pc:sldMk cId="1071270228" sldId="288"/>
            <ac:spMk id="7" creationId="{58BF80A5-7FF6-496B-86EF-59C993B08DA9}"/>
          </ac:spMkLst>
        </pc:spChg>
        <pc:spChg chg="mod">
          <ac:chgData name="Gian Marco De Cola - gianmarco.decola@studio.unibo.it" userId="27774fc2-a111-4c68-a647-3bba126cdc3b" providerId="ADAL" clId="{361BC0DF-D6CF-446B-BE09-3F0B6E57089C}" dt="2021-03-27T12:59:15.180" v="12026" actId="12"/>
          <ac:spMkLst>
            <pc:docMk/>
            <pc:sldMk cId="1071270228" sldId="288"/>
            <ac:spMk id="8" creationId="{A3C35F12-D4CF-4FD9-8512-4D871C20D66B}"/>
          </ac:spMkLst>
        </pc:spChg>
        <pc:spChg chg="add mod">
          <ac:chgData name="Gian Marco De Cola - gianmarco.decola@studio.unibo.it" userId="27774fc2-a111-4c68-a647-3bba126cdc3b" providerId="ADAL" clId="{361BC0DF-D6CF-446B-BE09-3F0B6E57089C}" dt="2021-03-27T12:56:17.832" v="11984" actId="14100"/>
          <ac:spMkLst>
            <pc:docMk/>
            <pc:sldMk cId="1071270228" sldId="288"/>
            <ac:spMk id="9" creationId="{232DC465-3921-4D04-8155-38506A02E612}"/>
          </ac:spMkLst>
        </pc:spChg>
        <pc:picChg chg="add del mod">
          <ac:chgData name="Gian Marco De Cola - gianmarco.decola@studio.unibo.it" userId="27774fc2-a111-4c68-a647-3bba126cdc3b" providerId="ADAL" clId="{361BC0DF-D6CF-446B-BE09-3F0B6E57089C}" dt="2021-03-27T12:56:07.770" v="11981" actId="478"/>
          <ac:picMkLst>
            <pc:docMk/>
            <pc:sldMk cId="1071270228" sldId="288"/>
            <ac:picMk id="10" creationId="{0C997E67-FBAE-4272-AFDD-D11318836EEF}"/>
          </ac:picMkLst>
        </pc:picChg>
        <pc:picChg chg="add del mod">
          <ac:chgData name="Gian Marco De Cola - gianmarco.decola@studio.unibo.it" userId="27774fc2-a111-4c68-a647-3bba126cdc3b" providerId="ADAL" clId="{361BC0DF-D6CF-446B-BE09-3F0B6E57089C}" dt="2021-03-27T12:57:22.793" v="12001" actId="478"/>
          <ac:picMkLst>
            <pc:docMk/>
            <pc:sldMk cId="1071270228" sldId="288"/>
            <ac:picMk id="12" creationId="{A4DC4CA9-7500-4914-A1C8-84A049142D98}"/>
          </ac:picMkLst>
        </pc:picChg>
        <pc:picChg chg="add del">
          <ac:chgData name="Gian Marco De Cola - gianmarco.decola@studio.unibo.it" userId="27774fc2-a111-4c68-a647-3bba126cdc3b" providerId="ADAL" clId="{361BC0DF-D6CF-446B-BE09-3F0B6E57089C}" dt="2021-03-27T12:57:19.673" v="12000" actId="22"/>
          <ac:picMkLst>
            <pc:docMk/>
            <pc:sldMk cId="1071270228" sldId="288"/>
            <ac:picMk id="14" creationId="{A2992EB2-DADE-4F43-B88E-BACD758035D7}"/>
          </ac:picMkLst>
        </pc:picChg>
        <pc:picChg chg="add mod">
          <ac:chgData name="Gian Marco De Cola - gianmarco.decola@studio.unibo.it" userId="27774fc2-a111-4c68-a647-3bba126cdc3b" providerId="ADAL" clId="{361BC0DF-D6CF-446B-BE09-3F0B6E57089C}" dt="2021-04-07T07:53:45.353" v="13026" actId="1037"/>
          <ac:picMkLst>
            <pc:docMk/>
            <pc:sldMk cId="1071270228" sldId="288"/>
            <ac:picMk id="16" creationId="{A830B5C2-FA19-43F2-82E6-4487A94B79C9}"/>
          </ac:picMkLst>
        </pc:picChg>
        <pc:picChg chg="add mod">
          <ac:chgData name="Gian Marco De Cola - gianmarco.decola@studio.unibo.it" userId="27774fc2-a111-4c68-a647-3bba126cdc3b" providerId="ADAL" clId="{361BC0DF-D6CF-446B-BE09-3F0B6E57089C}" dt="2021-04-07T07:53:45.353" v="13026" actId="1037"/>
          <ac:picMkLst>
            <pc:docMk/>
            <pc:sldMk cId="1071270228" sldId="288"/>
            <ac:picMk id="3074" creationId="{7CFAE28E-49EC-4D51-A1F2-9966345C66B5}"/>
          </ac:picMkLst>
        </pc:picChg>
      </pc:sldChg>
      <pc:sldChg chg="addSp delSp modSp add mod">
        <pc:chgData name="Gian Marco De Cola - gianmarco.decola@studio.unibo.it" userId="27774fc2-a111-4c68-a647-3bba126cdc3b" providerId="ADAL" clId="{361BC0DF-D6CF-446B-BE09-3F0B6E57089C}" dt="2021-03-27T16:38:00.225" v="13024" actId="1076"/>
        <pc:sldMkLst>
          <pc:docMk/>
          <pc:sldMk cId="3653207565" sldId="289"/>
        </pc:sldMkLst>
        <pc:spChg chg="mod">
          <ac:chgData name="Gian Marco De Cola - gianmarco.decola@studio.unibo.it" userId="27774fc2-a111-4c68-a647-3bba126cdc3b" providerId="ADAL" clId="{361BC0DF-D6CF-446B-BE09-3F0B6E57089C}" dt="2021-03-25T11:16:22.723" v="1848" actId="20577"/>
          <ac:spMkLst>
            <pc:docMk/>
            <pc:sldMk cId="3653207565" sldId="289"/>
            <ac:spMk id="2" creationId="{8394F718-B17F-4492-B6F2-D31E4A758EBC}"/>
          </ac:spMkLst>
        </pc:spChg>
        <pc:spChg chg="mod">
          <ac:chgData name="Gian Marco De Cola - gianmarco.decola@studio.unibo.it" userId="27774fc2-a111-4c68-a647-3bba126cdc3b" providerId="ADAL" clId="{361BC0DF-D6CF-446B-BE09-3F0B6E57089C}" dt="2021-03-27T15:29:12.342" v="12476" actId="20577"/>
          <ac:spMkLst>
            <pc:docMk/>
            <pc:sldMk cId="3653207565" sldId="289"/>
            <ac:spMk id="8" creationId="{A3C35F12-D4CF-4FD9-8512-4D871C20D66B}"/>
          </ac:spMkLst>
        </pc:spChg>
        <pc:picChg chg="add mod">
          <ac:chgData name="Gian Marco De Cola - gianmarco.decola@studio.unibo.it" userId="27774fc2-a111-4c68-a647-3bba126cdc3b" providerId="ADAL" clId="{361BC0DF-D6CF-446B-BE09-3F0B6E57089C}" dt="2021-03-27T16:38:00.225" v="13024" actId="1076"/>
          <ac:picMkLst>
            <pc:docMk/>
            <pc:sldMk cId="3653207565" sldId="289"/>
            <ac:picMk id="6" creationId="{9095292B-7C85-409A-8018-9C5B52B33E41}"/>
          </ac:picMkLst>
        </pc:picChg>
        <pc:picChg chg="add del mod">
          <ac:chgData name="Gian Marco De Cola - gianmarco.decola@studio.unibo.it" userId="27774fc2-a111-4c68-a647-3bba126cdc3b" providerId="ADAL" clId="{361BC0DF-D6CF-446B-BE09-3F0B6E57089C}" dt="2021-03-27T15:13:29.758" v="12278" actId="478"/>
          <ac:picMkLst>
            <pc:docMk/>
            <pc:sldMk cId="3653207565" sldId="289"/>
            <ac:picMk id="4098" creationId="{69D850DF-10E0-48C8-BF9F-BAF37E59869B}"/>
          </ac:picMkLst>
        </pc:picChg>
      </pc:sldChg>
      <pc:sldChg chg="addSp modSp add mod">
        <pc:chgData name="Gian Marco De Cola - gianmarco.decola@studio.unibo.it" userId="27774fc2-a111-4c68-a647-3bba126cdc3b" providerId="ADAL" clId="{361BC0DF-D6CF-446B-BE09-3F0B6E57089C}" dt="2021-03-27T15:28:41.173" v="12475" actId="1076"/>
        <pc:sldMkLst>
          <pc:docMk/>
          <pc:sldMk cId="186970136" sldId="290"/>
        </pc:sldMkLst>
        <pc:spChg chg="mod">
          <ac:chgData name="Gian Marco De Cola - gianmarco.decola@studio.unibo.it" userId="27774fc2-a111-4c68-a647-3bba126cdc3b" providerId="ADAL" clId="{361BC0DF-D6CF-446B-BE09-3F0B6E57089C}" dt="2021-03-25T11:16:41.404" v="1851"/>
          <ac:spMkLst>
            <pc:docMk/>
            <pc:sldMk cId="186970136" sldId="290"/>
            <ac:spMk id="2" creationId="{8394F718-B17F-4492-B6F2-D31E4A758EBC}"/>
          </ac:spMkLst>
        </pc:spChg>
        <pc:spChg chg="add mod">
          <ac:chgData name="Gian Marco De Cola - gianmarco.decola@studio.unibo.it" userId="27774fc2-a111-4c68-a647-3bba126cdc3b" providerId="ADAL" clId="{361BC0DF-D6CF-446B-BE09-3F0B6E57089C}" dt="2021-03-27T15:28:16.934" v="12469" actId="1076"/>
          <ac:spMkLst>
            <pc:docMk/>
            <pc:sldMk cId="186970136" sldId="290"/>
            <ac:spMk id="7" creationId="{63D0EFDC-26C7-4232-9558-FB9C3C6297EA}"/>
          </ac:spMkLst>
        </pc:spChg>
        <pc:spChg chg="mod">
          <ac:chgData name="Gian Marco De Cola - gianmarco.decola@studio.unibo.it" userId="27774fc2-a111-4c68-a647-3bba126cdc3b" providerId="ADAL" clId="{361BC0DF-D6CF-446B-BE09-3F0B6E57089C}" dt="2021-03-27T15:26:04.290" v="12452" actId="20577"/>
          <ac:spMkLst>
            <pc:docMk/>
            <pc:sldMk cId="186970136" sldId="290"/>
            <ac:spMk id="8" creationId="{A3C35F12-D4CF-4FD9-8512-4D871C20D66B}"/>
          </ac:spMkLst>
        </pc:spChg>
        <pc:spChg chg="add mod">
          <ac:chgData name="Gian Marco De Cola - gianmarco.decola@studio.unibo.it" userId="27774fc2-a111-4c68-a647-3bba126cdc3b" providerId="ADAL" clId="{361BC0DF-D6CF-446B-BE09-3F0B6E57089C}" dt="2021-03-27T15:28:41.173" v="12475" actId="1076"/>
          <ac:spMkLst>
            <pc:docMk/>
            <pc:sldMk cId="186970136" sldId="290"/>
            <ac:spMk id="9" creationId="{23CE9777-4A1F-4607-A98F-EA147E28F36A}"/>
          </ac:spMkLst>
        </pc:spChg>
        <pc:picChg chg="add mod">
          <ac:chgData name="Gian Marco De Cola - gianmarco.decola@studio.unibo.it" userId="27774fc2-a111-4c68-a647-3bba126cdc3b" providerId="ADAL" clId="{361BC0DF-D6CF-446B-BE09-3F0B6E57089C}" dt="2021-03-27T15:26:48.633" v="12454" actId="1076"/>
          <ac:picMkLst>
            <pc:docMk/>
            <pc:sldMk cId="186970136" sldId="290"/>
            <ac:picMk id="6" creationId="{B653BA60-2068-4671-85E6-1E9C5824CA9B}"/>
          </ac:picMkLst>
        </pc:picChg>
      </pc:sldChg>
      <pc:sldChg chg="addSp modSp add mod">
        <pc:chgData name="Gian Marco De Cola - gianmarco.decola@studio.unibo.it" userId="27774fc2-a111-4c68-a647-3bba126cdc3b" providerId="ADAL" clId="{361BC0DF-D6CF-446B-BE09-3F0B6E57089C}" dt="2021-04-14T16:50:26.238" v="13036" actId="1076"/>
        <pc:sldMkLst>
          <pc:docMk/>
          <pc:sldMk cId="3895394781" sldId="291"/>
        </pc:sldMkLst>
        <pc:spChg chg="mod">
          <ac:chgData name="Gian Marco De Cola - gianmarco.decola@studio.unibo.it" userId="27774fc2-a111-4c68-a647-3bba126cdc3b" providerId="ADAL" clId="{361BC0DF-D6CF-446B-BE09-3F0B6E57089C}" dt="2021-03-25T11:16:56.119" v="1853"/>
          <ac:spMkLst>
            <pc:docMk/>
            <pc:sldMk cId="3895394781" sldId="291"/>
            <ac:spMk id="2" creationId="{8394F718-B17F-4492-B6F2-D31E4A758EBC}"/>
          </ac:spMkLst>
        </pc:spChg>
        <pc:spChg chg="mod">
          <ac:chgData name="Gian Marco De Cola - gianmarco.decola@studio.unibo.it" userId="27774fc2-a111-4c68-a647-3bba126cdc3b" providerId="ADAL" clId="{361BC0DF-D6CF-446B-BE09-3F0B6E57089C}" dt="2021-03-27T15:30:24.588" v="12501" actId="20577"/>
          <ac:spMkLst>
            <pc:docMk/>
            <pc:sldMk cId="3895394781" sldId="291"/>
            <ac:spMk id="8" creationId="{A3C35F12-D4CF-4FD9-8512-4D871C20D66B}"/>
          </ac:spMkLst>
        </pc:spChg>
        <pc:picChg chg="add mod">
          <ac:chgData name="Gian Marco De Cola - gianmarco.decola@studio.unibo.it" userId="27774fc2-a111-4c68-a647-3bba126cdc3b" providerId="ADAL" clId="{361BC0DF-D6CF-446B-BE09-3F0B6E57089C}" dt="2021-04-14T16:50:26.238" v="13036" actId="1076"/>
          <ac:picMkLst>
            <pc:docMk/>
            <pc:sldMk cId="3895394781" sldId="291"/>
            <ac:picMk id="6" creationId="{B05D47DF-A031-4F6D-8E45-1EC052878A33}"/>
          </ac:picMkLst>
        </pc:picChg>
      </pc:sldChg>
      <pc:sldChg chg="addSp delSp modSp add mod">
        <pc:chgData name="Gian Marco De Cola - gianmarco.decola@studio.unibo.it" userId="27774fc2-a111-4c68-a647-3bba126cdc3b" providerId="ADAL" clId="{361BC0DF-D6CF-446B-BE09-3F0B6E57089C}" dt="2021-03-27T15:42:55.535" v="12736" actId="113"/>
        <pc:sldMkLst>
          <pc:docMk/>
          <pc:sldMk cId="3777597502" sldId="292"/>
        </pc:sldMkLst>
        <pc:spChg chg="mod">
          <ac:chgData name="Gian Marco De Cola - gianmarco.decola@studio.unibo.it" userId="27774fc2-a111-4c68-a647-3bba126cdc3b" providerId="ADAL" clId="{361BC0DF-D6CF-446B-BE09-3F0B6E57089C}" dt="2021-03-27T15:35:02.916" v="12627" actId="20577"/>
          <ac:spMkLst>
            <pc:docMk/>
            <pc:sldMk cId="3777597502" sldId="292"/>
            <ac:spMk id="2" creationId="{8394F718-B17F-4492-B6F2-D31E4A758EBC}"/>
          </ac:spMkLst>
        </pc:spChg>
        <pc:spChg chg="mod">
          <ac:chgData name="Gian Marco De Cola - gianmarco.decola@studio.unibo.it" userId="27774fc2-a111-4c68-a647-3bba126cdc3b" providerId="ADAL" clId="{361BC0DF-D6CF-446B-BE09-3F0B6E57089C}" dt="2021-03-27T15:42:55.535" v="12736" actId="113"/>
          <ac:spMkLst>
            <pc:docMk/>
            <pc:sldMk cId="3777597502" sldId="292"/>
            <ac:spMk id="8" creationId="{A3C35F12-D4CF-4FD9-8512-4D871C20D66B}"/>
          </ac:spMkLst>
        </pc:spChg>
        <pc:picChg chg="add del mod">
          <ac:chgData name="Gian Marco De Cola - gianmarco.decola@studio.unibo.it" userId="27774fc2-a111-4c68-a647-3bba126cdc3b" providerId="ADAL" clId="{361BC0DF-D6CF-446B-BE09-3F0B6E57089C}" dt="2021-03-27T15:41:58.219" v="12632" actId="21"/>
          <ac:picMkLst>
            <pc:docMk/>
            <pc:sldMk cId="3777597502" sldId="292"/>
            <ac:picMk id="6" creationId="{3608D519-C321-4A06-9C54-A9301DAA08DF}"/>
          </ac:picMkLst>
        </pc:picChg>
      </pc:sldChg>
      <pc:sldChg chg="addSp delSp modSp add mod ord">
        <pc:chgData name="Gian Marco De Cola - gianmarco.decola@studio.unibo.it" userId="27774fc2-a111-4c68-a647-3bba126cdc3b" providerId="ADAL" clId="{361BC0DF-D6CF-446B-BE09-3F0B6E57089C}" dt="2021-03-27T16:17:36.806" v="12974" actId="1076"/>
        <pc:sldMkLst>
          <pc:docMk/>
          <pc:sldMk cId="2231578728" sldId="293"/>
        </pc:sldMkLst>
        <pc:spChg chg="mod">
          <ac:chgData name="Gian Marco De Cola - gianmarco.decola@studio.unibo.it" userId="27774fc2-a111-4c68-a647-3bba126cdc3b" providerId="ADAL" clId="{361BC0DF-D6CF-446B-BE09-3F0B6E57089C}" dt="2021-03-25T11:17:30.388" v="1861"/>
          <ac:spMkLst>
            <pc:docMk/>
            <pc:sldMk cId="2231578728" sldId="293"/>
            <ac:spMk id="2" creationId="{8394F718-B17F-4492-B6F2-D31E4A758EBC}"/>
          </ac:spMkLst>
        </pc:spChg>
        <pc:spChg chg="mod">
          <ac:chgData name="Gian Marco De Cola - gianmarco.decola@studio.unibo.it" userId="27774fc2-a111-4c68-a647-3bba126cdc3b" providerId="ADAL" clId="{361BC0DF-D6CF-446B-BE09-3F0B6E57089C}" dt="2021-03-27T16:16:09.689" v="12971" actId="6549"/>
          <ac:spMkLst>
            <pc:docMk/>
            <pc:sldMk cId="2231578728" sldId="293"/>
            <ac:spMk id="8" creationId="{A3C35F12-D4CF-4FD9-8512-4D871C20D66B}"/>
          </ac:spMkLst>
        </pc:spChg>
        <pc:picChg chg="add del mod">
          <ac:chgData name="Gian Marco De Cola - gianmarco.decola@studio.unibo.it" userId="27774fc2-a111-4c68-a647-3bba126cdc3b" providerId="ADAL" clId="{361BC0DF-D6CF-446B-BE09-3F0B6E57089C}" dt="2021-03-25T23:39:59.586" v="9298" actId="478"/>
          <ac:picMkLst>
            <pc:docMk/>
            <pc:sldMk cId="2231578728" sldId="293"/>
            <ac:picMk id="6" creationId="{378170BE-47A2-463B-83FB-D21250332F38}"/>
          </ac:picMkLst>
        </pc:picChg>
        <pc:picChg chg="add mod">
          <ac:chgData name="Gian Marco De Cola - gianmarco.decola@studio.unibo.it" userId="27774fc2-a111-4c68-a647-3bba126cdc3b" providerId="ADAL" clId="{361BC0DF-D6CF-446B-BE09-3F0B6E57089C}" dt="2021-03-27T16:17:36.806" v="12974" actId="1076"/>
          <ac:picMkLst>
            <pc:docMk/>
            <pc:sldMk cId="2231578728" sldId="293"/>
            <ac:picMk id="6" creationId="{DB7E5E3F-815F-4443-AC90-649D86DC7443}"/>
          </ac:picMkLst>
        </pc:picChg>
        <pc:picChg chg="add mod">
          <ac:chgData name="Gian Marco De Cola - gianmarco.decola@studio.unibo.it" userId="27774fc2-a111-4c68-a647-3bba126cdc3b" providerId="ADAL" clId="{361BC0DF-D6CF-446B-BE09-3F0B6E57089C}" dt="2021-03-27T16:15:56.641" v="12967" actId="1076"/>
          <ac:picMkLst>
            <pc:docMk/>
            <pc:sldMk cId="2231578728" sldId="293"/>
            <ac:picMk id="7" creationId="{89AB3BA8-8192-4CC6-AB0E-8381A6652C20}"/>
          </ac:picMkLst>
        </pc:picChg>
      </pc:sldChg>
      <pc:sldChg chg="addSp delSp modSp add mod ord">
        <pc:chgData name="Gian Marco De Cola - gianmarco.decola@studio.unibo.it" userId="27774fc2-a111-4c68-a647-3bba126cdc3b" providerId="ADAL" clId="{361BC0DF-D6CF-446B-BE09-3F0B6E57089C}" dt="2021-03-25T23:52:57.815" v="10199" actId="1076"/>
        <pc:sldMkLst>
          <pc:docMk/>
          <pc:sldMk cId="2597505537" sldId="294"/>
        </pc:sldMkLst>
        <pc:spChg chg="mod">
          <ac:chgData name="Gian Marco De Cola - gianmarco.decola@studio.unibo.it" userId="27774fc2-a111-4c68-a647-3bba126cdc3b" providerId="ADAL" clId="{361BC0DF-D6CF-446B-BE09-3F0B6E57089C}" dt="2021-03-25T11:17:40.406" v="1862"/>
          <ac:spMkLst>
            <pc:docMk/>
            <pc:sldMk cId="2597505537" sldId="294"/>
            <ac:spMk id="2" creationId="{8394F718-B17F-4492-B6F2-D31E4A758EBC}"/>
          </ac:spMkLst>
        </pc:spChg>
        <pc:spChg chg="mod">
          <ac:chgData name="Gian Marco De Cola - gianmarco.decola@studio.unibo.it" userId="27774fc2-a111-4c68-a647-3bba126cdc3b" providerId="ADAL" clId="{361BC0DF-D6CF-446B-BE09-3F0B6E57089C}" dt="2021-03-25T23:50:20.170" v="10189" actId="20577"/>
          <ac:spMkLst>
            <pc:docMk/>
            <pc:sldMk cId="2597505537" sldId="294"/>
            <ac:spMk id="8" creationId="{A3C35F12-D4CF-4FD9-8512-4D871C20D66B}"/>
          </ac:spMkLst>
        </pc:spChg>
        <pc:picChg chg="add del mod">
          <ac:chgData name="Gian Marco De Cola - gianmarco.decola@studio.unibo.it" userId="27774fc2-a111-4c68-a647-3bba126cdc3b" providerId="ADAL" clId="{361BC0DF-D6CF-446B-BE09-3F0B6E57089C}" dt="2021-03-25T23:50:54.106" v="10192" actId="478"/>
          <ac:picMkLst>
            <pc:docMk/>
            <pc:sldMk cId="2597505537" sldId="294"/>
            <ac:picMk id="6" creationId="{1400743E-C990-43DF-A15D-A47B561AD7A7}"/>
          </ac:picMkLst>
        </pc:picChg>
        <pc:picChg chg="add del mod">
          <ac:chgData name="Gian Marco De Cola - gianmarco.decola@studio.unibo.it" userId="27774fc2-a111-4c68-a647-3bba126cdc3b" providerId="ADAL" clId="{361BC0DF-D6CF-446B-BE09-3F0B6E57089C}" dt="2021-03-25T23:52:52.410" v="10197" actId="478"/>
          <ac:picMkLst>
            <pc:docMk/>
            <pc:sldMk cId="2597505537" sldId="294"/>
            <ac:picMk id="9" creationId="{781399DC-821B-462C-A3DC-C8C365BFFAAA}"/>
          </ac:picMkLst>
        </pc:picChg>
        <pc:picChg chg="add mod">
          <ac:chgData name="Gian Marco De Cola - gianmarco.decola@studio.unibo.it" userId="27774fc2-a111-4c68-a647-3bba126cdc3b" providerId="ADAL" clId="{361BC0DF-D6CF-446B-BE09-3F0B6E57089C}" dt="2021-03-25T23:52:57.815" v="10199" actId="1076"/>
          <ac:picMkLst>
            <pc:docMk/>
            <pc:sldMk cId="2597505537" sldId="294"/>
            <ac:picMk id="11" creationId="{09AC6683-FDF5-4590-9BE6-17681FC2FF15}"/>
          </ac:picMkLst>
        </pc:picChg>
      </pc:sldChg>
      <pc:sldChg chg="new del">
        <pc:chgData name="Gian Marco De Cola - gianmarco.decola@studio.unibo.it" userId="27774fc2-a111-4c68-a647-3bba126cdc3b" providerId="ADAL" clId="{361BC0DF-D6CF-446B-BE09-3F0B6E57089C}" dt="2021-03-25T23:15:02.912" v="6751" actId="2696"/>
        <pc:sldMkLst>
          <pc:docMk/>
          <pc:sldMk cId="1185222340" sldId="295"/>
        </pc:sldMkLst>
      </pc:sldChg>
      <pc:sldChg chg="addSp modSp add mod">
        <pc:chgData name="Gian Marco De Cola - gianmarco.decola@studio.unibo.it" userId="27774fc2-a111-4c68-a647-3bba126cdc3b" providerId="ADAL" clId="{361BC0DF-D6CF-446B-BE09-3F0B6E57089C}" dt="2021-03-27T16:06:58.020" v="12955" actId="20577"/>
        <pc:sldMkLst>
          <pc:docMk/>
          <pc:sldMk cId="2046129759" sldId="295"/>
        </pc:sldMkLst>
        <pc:spChg chg="mod">
          <ac:chgData name="Gian Marco De Cola - gianmarco.decola@studio.unibo.it" userId="27774fc2-a111-4c68-a647-3bba126cdc3b" providerId="ADAL" clId="{361BC0DF-D6CF-446B-BE09-3F0B6E57089C}" dt="2021-03-25T23:15:17.753" v="6766" actId="20577"/>
          <ac:spMkLst>
            <pc:docMk/>
            <pc:sldMk cId="2046129759" sldId="295"/>
            <ac:spMk id="2" creationId="{8394F718-B17F-4492-B6F2-D31E4A758EBC}"/>
          </ac:spMkLst>
        </pc:spChg>
        <pc:spChg chg="add mod">
          <ac:chgData name="Gian Marco De Cola - gianmarco.decola@studio.unibo.it" userId="27774fc2-a111-4c68-a647-3bba126cdc3b" providerId="ADAL" clId="{361BC0DF-D6CF-446B-BE09-3F0B6E57089C}" dt="2021-03-27T15:46:47.742" v="12790" actId="1076"/>
          <ac:spMkLst>
            <pc:docMk/>
            <pc:sldMk cId="2046129759" sldId="295"/>
            <ac:spMk id="3" creationId="{B12F578D-27EE-402A-AC2D-6BB6B99394EB}"/>
          </ac:spMkLst>
        </pc:spChg>
        <pc:spChg chg="add mod">
          <ac:chgData name="Gian Marco De Cola - gianmarco.decola@studio.unibo.it" userId="27774fc2-a111-4c68-a647-3bba126cdc3b" providerId="ADAL" clId="{361BC0DF-D6CF-446B-BE09-3F0B6E57089C}" dt="2021-03-27T16:06:05.887" v="12943" actId="1076"/>
          <ac:spMkLst>
            <pc:docMk/>
            <pc:sldMk cId="2046129759" sldId="295"/>
            <ac:spMk id="7" creationId="{D907166C-2F64-4888-AE7C-DC8B77150F17}"/>
          </ac:spMkLst>
        </pc:spChg>
        <pc:spChg chg="mod">
          <ac:chgData name="Gian Marco De Cola - gianmarco.decola@studio.unibo.it" userId="27774fc2-a111-4c68-a647-3bba126cdc3b" providerId="ADAL" clId="{361BC0DF-D6CF-446B-BE09-3F0B6E57089C}" dt="2021-03-27T16:06:58.020" v="12955" actId="20577"/>
          <ac:spMkLst>
            <pc:docMk/>
            <pc:sldMk cId="2046129759" sldId="295"/>
            <ac:spMk id="8" creationId="{A3C35F12-D4CF-4FD9-8512-4D871C20D66B}"/>
          </ac:spMkLst>
        </pc:spChg>
        <pc:picChg chg="add mod">
          <ac:chgData name="Gian Marco De Cola - gianmarco.decola@studio.unibo.it" userId="27774fc2-a111-4c68-a647-3bba126cdc3b" providerId="ADAL" clId="{361BC0DF-D6CF-446B-BE09-3F0B6E57089C}" dt="2021-03-27T16:06:02.614" v="12942" actId="1076"/>
          <ac:picMkLst>
            <pc:docMk/>
            <pc:sldMk cId="2046129759" sldId="295"/>
            <ac:picMk id="6" creationId="{441569C8-BA66-4E98-9F31-8F6870F6F94A}"/>
          </ac:picMkLst>
        </pc:picChg>
      </pc:sldChg>
      <pc:sldChg chg="new del">
        <pc:chgData name="Gian Marco De Cola - gianmarco.decola@studio.unibo.it" userId="27774fc2-a111-4c68-a647-3bba126cdc3b" providerId="ADAL" clId="{361BC0DF-D6CF-446B-BE09-3F0B6E57089C}" dt="2021-03-27T12:24:34.289" v="11889" actId="680"/>
        <pc:sldMkLst>
          <pc:docMk/>
          <pc:sldMk cId="684112640" sldId="29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C7AF3D-960D-495B-9943-E8382C81FDEA}" type="datetimeFigureOut">
              <a:rPr lang="it-IT" smtClean="0"/>
              <a:t>11/01/2022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A3D6CA-5E68-4B79-AA59-EB70F0B5827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8815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3D6CA-5E68-4B79-AA59-EB70F0B5827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26563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3D6CA-5E68-4B79-AA59-EB70F0B58277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253041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3D6CA-5E68-4B79-AA59-EB70F0B58277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11678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3D6CA-5E68-4B79-AA59-EB70F0B58277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7159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3D6CA-5E68-4B79-AA59-EB70F0B58277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4315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3D6CA-5E68-4B79-AA59-EB70F0B58277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27958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3D6CA-5E68-4B79-AA59-EB70F0B58277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05962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3D6CA-5E68-4B79-AA59-EB70F0B58277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19366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3D6CA-5E68-4B79-AA59-EB70F0B58277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8773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3D6CA-5E68-4B79-AA59-EB70F0B58277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8106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3D6CA-5E68-4B79-AA59-EB70F0B58277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93105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3D6CA-5E68-4B79-AA59-EB70F0B58277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7788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3D6CA-5E68-4B79-AA59-EB70F0B58277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481105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3D6CA-5E68-4B79-AA59-EB70F0B58277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8320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They then perform this attack on the system or emulate it in a lab environment (adversary emulation case)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BA3D6CA-5E68-4B79-AA59-EB70F0B58277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50905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7" y="1447801"/>
            <a:ext cx="8825659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7" y="4777381"/>
            <a:ext cx="8825659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9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8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AE7096-0822-47BF-BF93-88718CCFE15F}" type="datetime1">
              <a:rPr lang="en-US" smtClean="0"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1617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8" y="4800588"/>
            <a:ext cx="8825657" cy="566739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7" y="685801"/>
            <a:ext cx="8825659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95" indent="0">
              <a:buNone/>
              <a:defRPr sz="1600"/>
            </a:lvl2pPr>
            <a:lvl3pPr marL="914388" indent="0">
              <a:buNone/>
              <a:defRPr sz="1600"/>
            </a:lvl3pPr>
            <a:lvl4pPr marL="1371583" indent="0">
              <a:buNone/>
              <a:defRPr sz="1600"/>
            </a:lvl4pPr>
            <a:lvl5pPr marL="1828777" indent="0">
              <a:buNone/>
              <a:defRPr sz="1600"/>
            </a:lvl5pPr>
            <a:lvl6pPr marL="2285972" indent="0">
              <a:buNone/>
              <a:defRPr sz="1600"/>
            </a:lvl6pPr>
            <a:lvl7pPr marL="2743165" indent="0">
              <a:buNone/>
              <a:defRPr sz="1600"/>
            </a:lvl7pPr>
            <a:lvl8pPr marL="3200360" indent="0">
              <a:buNone/>
              <a:defRPr sz="1600"/>
            </a:lvl8pPr>
            <a:lvl9pPr marL="3657555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7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195" indent="0">
              <a:buNone/>
              <a:defRPr sz="1200"/>
            </a:lvl2pPr>
            <a:lvl3pPr marL="914388" indent="0">
              <a:buNone/>
              <a:defRPr sz="1001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5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2218A-ED80-47FE-8F5D-0CD54E0C678D}" type="datetime1">
              <a:rPr lang="en-US" smtClean="0"/>
              <a:t>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7137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1"/>
            </a:lvl1pPr>
            <a:lvl2pPr marL="457195" indent="0">
              <a:buNone/>
              <a:defRPr sz="1200"/>
            </a:lvl2pPr>
            <a:lvl3pPr marL="914388" indent="0">
              <a:buNone/>
              <a:defRPr sz="1001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5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A1EA54-8AE2-4B4E-B58B-7F86585B0355}" type="datetime1">
              <a:rPr lang="en-US" smtClean="0"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08163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2" y="1447802"/>
            <a:ext cx="7999316" cy="2323375"/>
          </a:xfrm>
        </p:spPr>
        <p:txBody>
          <a:bodyPr/>
          <a:lstStyle>
            <a:lvl1pPr>
              <a:defRPr sz="4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3" y="3771175"/>
            <a:ext cx="7279650" cy="342175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1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195" indent="0">
              <a:buNone/>
              <a:defRPr sz="1200"/>
            </a:lvl2pPr>
            <a:lvl3pPr marL="914388" indent="0">
              <a:buNone/>
              <a:defRPr sz="1001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5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7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1"/>
            </a:lvl1pPr>
            <a:lvl2pPr marL="457195" indent="0">
              <a:buNone/>
              <a:defRPr sz="1200"/>
            </a:lvl2pPr>
            <a:lvl3pPr marL="914388" indent="0">
              <a:buNone/>
              <a:defRPr sz="1001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5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821BB9-F9FE-44D6-83B1-6815FB5A4356}" type="datetime1">
              <a:rPr lang="en-US" smtClean="0"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3" cy="1969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1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1" y="2613788"/>
            <a:ext cx="801913" cy="19698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sz="12201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338088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3124202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7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95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2pPr>
            <a:lvl3pPr marL="9143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83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4pPr>
            <a:lvl5pPr marL="1828777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5pPr>
            <a:lvl6pPr marL="2285972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6pPr>
            <a:lvl7pPr marL="2743165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7pPr>
            <a:lvl8pPr marL="320036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8pPr>
            <a:lvl9pPr marL="3657555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94D06C-1FA4-4E0C-A6C9-45A8DEEC6554}" type="datetime1">
              <a:rPr lang="en-US" smtClean="0"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62351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1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8" y="1981202"/>
            <a:ext cx="294686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95" indent="0">
              <a:buNone/>
              <a:defRPr sz="2000" b="1"/>
            </a:lvl2pPr>
            <a:lvl3pPr marL="914388" indent="0">
              <a:buNone/>
              <a:defRPr sz="1801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2" indent="0">
              <a:buNone/>
              <a:defRPr sz="1600" b="1"/>
            </a:lvl6pPr>
            <a:lvl7pPr marL="2743165" indent="0">
              <a:buNone/>
              <a:defRPr sz="1600" b="1"/>
            </a:lvl7pPr>
            <a:lvl8pPr marL="3200360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5" y="2667001"/>
            <a:ext cx="2927351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1"/>
            </a:lvl1pPr>
            <a:lvl2pPr marL="457195" indent="0">
              <a:buNone/>
              <a:defRPr sz="1200"/>
            </a:lvl2pPr>
            <a:lvl3pPr marL="914388" indent="0">
              <a:buNone/>
              <a:defRPr sz="1001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5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60" y="1981202"/>
            <a:ext cx="2936242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95" indent="0">
              <a:buNone/>
              <a:defRPr sz="2000" b="1"/>
            </a:lvl2pPr>
            <a:lvl3pPr marL="914388" indent="0">
              <a:buNone/>
              <a:defRPr sz="1801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2" indent="0">
              <a:buNone/>
              <a:defRPr sz="1600" b="1"/>
            </a:lvl6pPr>
            <a:lvl7pPr marL="2743165" indent="0">
              <a:buNone/>
              <a:defRPr sz="1600" b="1"/>
            </a:lvl7pPr>
            <a:lvl8pPr marL="3200360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1"/>
            <a:ext cx="2946795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1"/>
            </a:lvl1pPr>
            <a:lvl2pPr marL="457195" indent="0">
              <a:buNone/>
              <a:defRPr sz="1200"/>
            </a:lvl2pPr>
            <a:lvl3pPr marL="914388" indent="0">
              <a:buNone/>
              <a:defRPr sz="1001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5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2"/>
            <a:ext cx="293211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95" indent="0">
              <a:buNone/>
              <a:defRPr sz="2000" b="1"/>
            </a:lvl2pPr>
            <a:lvl3pPr marL="914388" indent="0">
              <a:buNone/>
              <a:defRPr sz="1801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2" indent="0">
              <a:buNone/>
              <a:defRPr sz="1600" b="1"/>
            </a:lvl6pPr>
            <a:lvl7pPr marL="2743165" indent="0">
              <a:buNone/>
              <a:defRPr sz="1600" b="1"/>
            </a:lvl7pPr>
            <a:lvl8pPr marL="3200360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1"/>
            <a:ext cx="2932114" cy="3589339"/>
          </a:xfrm>
        </p:spPr>
        <p:txBody>
          <a:bodyPr anchor="t">
            <a:normAutofit/>
          </a:bodyPr>
          <a:lstStyle>
            <a:lvl1pPr marL="0" indent="0">
              <a:buNone/>
              <a:defRPr sz="1401"/>
            </a:lvl1pPr>
            <a:lvl2pPr marL="457195" indent="0">
              <a:buNone/>
              <a:defRPr sz="1200"/>
            </a:lvl2pPr>
            <a:lvl3pPr marL="914388" indent="0">
              <a:buNone/>
              <a:defRPr sz="1001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5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1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8" y="2133601"/>
            <a:ext cx="0" cy="396688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658873-D521-4563-81F9-D794852C4901}" type="datetime1">
              <a:rPr lang="en-US" smtClean="0"/>
              <a:t>1/11/2022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51418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1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5" y="4250950"/>
            <a:ext cx="2940052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95" indent="0">
              <a:buNone/>
              <a:defRPr sz="2000" b="1"/>
            </a:lvl2pPr>
            <a:lvl3pPr marL="914388" indent="0">
              <a:buNone/>
              <a:defRPr sz="1801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2" indent="0">
              <a:buNone/>
              <a:defRPr sz="1600" b="1"/>
            </a:lvl6pPr>
            <a:lvl7pPr marL="2743165" indent="0">
              <a:buNone/>
              <a:defRPr sz="1600" b="1"/>
            </a:lvl7pPr>
            <a:lvl8pPr marL="3200360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5" y="2209801"/>
            <a:ext cx="2940052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95" indent="0">
              <a:buNone/>
              <a:defRPr sz="1600"/>
            </a:lvl2pPr>
            <a:lvl3pPr marL="914388" indent="0">
              <a:buNone/>
              <a:defRPr sz="1600"/>
            </a:lvl3pPr>
            <a:lvl4pPr marL="1371583" indent="0">
              <a:buNone/>
              <a:defRPr sz="1600"/>
            </a:lvl4pPr>
            <a:lvl5pPr marL="1828777" indent="0">
              <a:buNone/>
              <a:defRPr sz="1600"/>
            </a:lvl5pPr>
            <a:lvl6pPr marL="2285972" indent="0">
              <a:buNone/>
              <a:defRPr sz="1600"/>
            </a:lvl6pPr>
            <a:lvl7pPr marL="2743165" indent="0">
              <a:buNone/>
              <a:defRPr sz="1600"/>
            </a:lvl7pPr>
            <a:lvl8pPr marL="3200360" indent="0">
              <a:buNone/>
              <a:defRPr sz="1600"/>
            </a:lvl8pPr>
            <a:lvl9pPr marL="3657555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5" y="4827213"/>
            <a:ext cx="2940052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1"/>
            </a:lvl1pPr>
            <a:lvl2pPr marL="457195" indent="0">
              <a:buNone/>
              <a:defRPr sz="1200"/>
            </a:lvl2pPr>
            <a:lvl3pPr marL="914388" indent="0">
              <a:buNone/>
              <a:defRPr sz="1001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5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6" y="4250950"/>
            <a:ext cx="293052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95" indent="0">
              <a:buNone/>
              <a:defRPr sz="2000" b="1"/>
            </a:lvl2pPr>
            <a:lvl3pPr marL="914388" indent="0">
              <a:buNone/>
              <a:defRPr sz="1801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2" indent="0">
              <a:buNone/>
              <a:defRPr sz="1600" b="1"/>
            </a:lvl6pPr>
            <a:lvl7pPr marL="2743165" indent="0">
              <a:buNone/>
              <a:defRPr sz="1600" b="1"/>
            </a:lvl7pPr>
            <a:lvl8pPr marL="3200360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6" y="2209801"/>
            <a:ext cx="293052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95" indent="0">
              <a:buNone/>
              <a:defRPr sz="1600"/>
            </a:lvl2pPr>
            <a:lvl3pPr marL="914388" indent="0">
              <a:buNone/>
              <a:defRPr sz="1600"/>
            </a:lvl3pPr>
            <a:lvl4pPr marL="1371583" indent="0">
              <a:buNone/>
              <a:defRPr sz="1600"/>
            </a:lvl4pPr>
            <a:lvl5pPr marL="1828777" indent="0">
              <a:buNone/>
              <a:defRPr sz="1600"/>
            </a:lvl5pPr>
            <a:lvl6pPr marL="2285972" indent="0">
              <a:buNone/>
              <a:defRPr sz="1600"/>
            </a:lvl6pPr>
            <a:lvl7pPr marL="2743165" indent="0">
              <a:buNone/>
              <a:defRPr sz="1600"/>
            </a:lvl7pPr>
            <a:lvl8pPr marL="3200360" indent="0">
              <a:buNone/>
              <a:defRPr sz="1600"/>
            </a:lvl8pPr>
            <a:lvl9pPr marL="3657555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3" y="4827211"/>
            <a:ext cx="293440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1"/>
            </a:lvl1pPr>
            <a:lvl2pPr marL="457195" indent="0">
              <a:buNone/>
              <a:defRPr sz="1200"/>
            </a:lvl2pPr>
            <a:lvl3pPr marL="914388" indent="0">
              <a:buNone/>
              <a:defRPr sz="1001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5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50"/>
            <a:ext cx="2932114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95" indent="0">
              <a:buNone/>
              <a:defRPr sz="2000" b="1"/>
            </a:lvl2pPr>
            <a:lvl3pPr marL="914388" indent="0">
              <a:buNone/>
              <a:defRPr sz="1801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2" indent="0">
              <a:buNone/>
              <a:defRPr sz="1600" b="1"/>
            </a:lvl6pPr>
            <a:lvl7pPr marL="2743165" indent="0">
              <a:buNone/>
              <a:defRPr sz="1600" b="1"/>
            </a:lvl7pPr>
            <a:lvl8pPr marL="3200360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700" y="2209801"/>
            <a:ext cx="2932114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95" indent="0">
              <a:buNone/>
              <a:defRPr sz="1600"/>
            </a:lvl2pPr>
            <a:lvl3pPr marL="914388" indent="0">
              <a:buNone/>
              <a:defRPr sz="1600"/>
            </a:lvl3pPr>
            <a:lvl4pPr marL="1371583" indent="0">
              <a:buNone/>
              <a:defRPr sz="1600"/>
            </a:lvl4pPr>
            <a:lvl5pPr marL="1828777" indent="0">
              <a:buNone/>
              <a:defRPr sz="1600"/>
            </a:lvl5pPr>
            <a:lvl6pPr marL="2285972" indent="0">
              <a:buNone/>
              <a:defRPr sz="1600"/>
            </a:lvl6pPr>
            <a:lvl7pPr marL="2743165" indent="0">
              <a:buNone/>
              <a:defRPr sz="1600"/>
            </a:lvl7pPr>
            <a:lvl8pPr marL="3200360" indent="0">
              <a:buNone/>
              <a:defRPr sz="1600"/>
            </a:lvl8pPr>
            <a:lvl9pPr marL="3657555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6" y="4827209"/>
            <a:ext cx="293599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1"/>
            </a:lvl1pPr>
            <a:lvl2pPr marL="457195" indent="0">
              <a:buNone/>
              <a:defRPr sz="1200"/>
            </a:lvl2pPr>
            <a:lvl3pPr marL="914388" indent="0">
              <a:buNone/>
              <a:defRPr sz="1001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5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1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8" y="2133601"/>
            <a:ext cx="0" cy="3966883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4280D-684B-4482-8AE9-95EDFBAF2B8D}" type="datetime1">
              <a:rPr lang="en-US" smtClean="0"/>
              <a:t>1/11/2022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9877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F3B2F-F35E-4429-B653-D4E5A8A75BE1}" type="datetime1">
              <a:rPr lang="en-US" smtClean="0"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641662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3" y="430215"/>
            <a:ext cx="1752601" cy="5826125"/>
          </a:xfrm>
        </p:spPr>
        <p:txBody>
          <a:bodyPr vert="eaVert" anchor="b" anchorCtr="0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5" y="887415"/>
            <a:ext cx="7423148" cy="5368924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6F3958-57EE-4110-A9B5-95C606658D7B}" type="datetime1">
              <a:rPr lang="en-US" smtClean="0"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241164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DD4B2-EA39-4101-9E7A-DD43FF90D98A}" type="datetime1">
              <a:rPr lang="en-US" smtClean="0"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6056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8" y="2861735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7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95" indent="0">
              <a:buNone/>
              <a:defRPr sz="1801">
                <a:solidFill>
                  <a:schemeClr val="tx1">
                    <a:tint val="75000"/>
                  </a:schemeClr>
                </a:solidFill>
              </a:defRPr>
            </a:lvl2pPr>
            <a:lvl3pPr marL="91438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83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4pPr>
            <a:lvl5pPr marL="1828777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5pPr>
            <a:lvl6pPr marL="2285972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6pPr>
            <a:lvl7pPr marL="2743165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7pPr>
            <a:lvl8pPr marL="3200360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8pPr>
            <a:lvl9pPr marL="3657555" indent="0">
              <a:buNone/>
              <a:defRPr sz="140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23605C-4AF6-4C4F-8765-8217FA8D1B92}" type="datetime1">
              <a:rPr lang="en-US" smtClean="0"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7251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4" y="2060576"/>
            <a:ext cx="4396340" cy="4195763"/>
          </a:xfrm>
        </p:spPr>
        <p:txBody>
          <a:bodyPr>
            <a:normAutofit/>
          </a:bodyPr>
          <a:lstStyle>
            <a:lvl1pPr>
              <a:defRPr sz="1801"/>
            </a:lvl1pPr>
            <a:lvl2pPr>
              <a:defRPr sz="1600"/>
            </a:lvl2pPr>
            <a:lvl3pPr>
              <a:defRPr sz="1401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4" y="2056093"/>
            <a:ext cx="4396341" cy="4200245"/>
          </a:xfrm>
        </p:spPr>
        <p:txBody>
          <a:bodyPr>
            <a:normAutofit/>
          </a:bodyPr>
          <a:lstStyle>
            <a:lvl1pPr>
              <a:defRPr sz="1801"/>
            </a:lvl1pPr>
            <a:lvl2pPr>
              <a:defRPr sz="1600"/>
            </a:lvl2pPr>
            <a:lvl3pPr>
              <a:defRPr sz="1401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24364D-4410-4E75-90D2-EBCE8A26AB02}" type="datetime1">
              <a:rPr lang="en-US" smtClean="0"/>
              <a:t>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716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4" y="1905001"/>
            <a:ext cx="4396340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95" indent="0">
              <a:buNone/>
              <a:defRPr sz="2000" b="1"/>
            </a:lvl2pPr>
            <a:lvl3pPr marL="914388" indent="0">
              <a:buNone/>
              <a:defRPr sz="1801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2" indent="0">
              <a:buNone/>
              <a:defRPr sz="1600" b="1"/>
            </a:lvl6pPr>
            <a:lvl7pPr marL="2743165" indent="0">
              <a:buNone/>
              <a:defRPr sz="1600" b="1"/>
            </a:lvl7pPr>
            <a:lvl8pPr marL="3200360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4" y="2514600"/>
            <a:ext cx="4396340" cy="3741739"/>
          </a:xfrm>
        </p:spPr>
        <p:txBody>
          <a:bodyPr>
            <a:normAutofit/>
          </a:bodyPr>
          <a:lstStyle>
            <a:lvl1pPr>
              <a:defRPr sz="1801"/>
            </a:lvl1pPr>
            <a:lvl2pPr>
              <a:defRPr sz="1600"/>
            </a:lvl2pPr>
            <a:lvl3pPr>
              <a:defRPr sz="1401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7" y="1905001"/>
            <a:ext cx="4396340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195" indent="0">
              <a:buNone/>
              <a:defRPr sz="2000" b="1"/>
            </a:lvl2pPr>
            <a:lvl3pPr marL="914388" indent="0">
              <a:buNone/>
              <a:defRPr sz="1801" b="1"/>
            </a:lvl3pPr>
            <a:lvl4pPr marL="1371583" indent="0">
              <a:buNone/>
              <a:defRPr sz="1600" b="1"/>
            </a:lvl4pPr>
            <a:lvl5pPr marL="1828777" indent="0">
              <a:buNone/>
              <a:defRPr sz="1600" b="1"/>
            </a:lvl5pPr>
            <a:lvl6pPr marL="2285972" indent="0">
              <a:buNone/>
              <a:defRPr sz="1600" b="1"/>
            </a:lvl6pPr>
            <a:lvl7pPr marL="2743165" indent="0">
              <a:buNone/>
              <a:defRPr sz="1600" b="1"/>
            </a:lvl7pPr>
            <a:lvl8pPr marL="3200360" indent="0">
              <a:buNone/>
              <a:defRPr sz="1600" b="1"/>
            </a:lvl8pPr>
            <a:lvl9pPr marL="3657555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7" y="2514600"/>
            <a:ext cx="4396340" cy="3741739"/>
          </a:xfrm>
        </p:spPr>
        <p:txBody>
          <a:bodyPr>
            <a:normAutofit/>
          </a:bodyPr>
          <a:lstStyle>
            <a:lvl1pPr>
              <a:defRPr sz="1801"/>
            </a:lvl1pPr>
            <a:lvl2pPr>
              <a:defRPr sz="1600"/>
            </a:lvl2pPr>
            <a:lvl3pPr>
              <a:defRPr sz="1401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9FD631-9BF7-443C-A796-27C1785E65DF}" type="datetime1">
              <a:rPr lang="en-US" smtClean="0"/>
              <a:t>1/11/2022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472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64794-6C67-41C3-92BB-BB8B1496B4B8}" type="datetime1">
              <a:rPr lang="en-US" smtClean="0"/>
              <a:t>1/11/2022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71816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3C9BF3-F20C-4595-9A52-0B9E8E69F18A}" type="datetime1">
              <a:rPr lang="en-US" smtClean="0"/>
              <a:t>1/11/2022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552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1"/>
            <a:ext cx="3401065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7" y="1447800"/>
            <a:ext cx="5195996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1"/>
            </a:lvl2pPr>
            <a:lvl3pPr>
              <a:defRPr sz="1600"/>
            </a:lvl3pPr>
            <a:lvl4pPr>
              <a:defRPr sz="1401"/>
            </a:lvl4pPr>
            <a:lvl5pPr>
              <a:defRPr sz="1401"/>
            </a:lvl5pPr>
            <a:lvl6pPr>
              <a:defRPr sz="1401"/>
            </a:lvl6pPr>
            <a:lvl7pPr>
              <a:defRPr sz="1401"/>
            </a:lvl7pPr>
            <a:lvl8pPr>
              <a:defRPr sz="1401"/>
            </a:lvl8pPr>
            <a:lvl9pPr>
              <a:defRPr sz="140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3"/>
            <a:ext cx="3401063" cy="2895599"/>
          </a:xfrm>
        </p:spPr>
        <p:txBody>
          <a:bodyPr/>
          <a:lstStyle>
            <a:lvl1pPr marL="0" indent="0">
              <a:buNone/>
              <a:defRPr sz="1401"/>
            </a:lvl1pPr>
            <a:lvl2pPr marL="457195" indent="0">
              <a:buNone/>
              <a:defRPr sz="1200"/>
            </a:lvl2pPr>
            <a:lvl3pPr marL="914388" indent="0">
              <a:buNone/>
              <a:defRPr sz="1001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5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16F71E-F361-4E16-8332-37E67ABA4C4E}" type="datetime1">
              <a:rPr lang="en-US" smtClean="0"/>
              <a:t>1/11/2022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429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7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8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195" indent="0">
              <a:buNone/>
              <a:defRPr sz="1600"/>
            </a:lvl2pPr>
            <a:lvl3pPr marL="914388" indent="0">
              <a:buNone/>
              <a:defRPr sz="1600"/>
            </a:lvl3pPr>
            <a:lvl4pPr marL="1371583" indent="0">
              <a:buNone/>
              <a:defRPr sz="1600"/>
            </a:lvl4pPr>
            <a:lvl5pPr marL="1828777" indent="0">
              <a:buNone/>
              <a:defRPr sz="1600"/>
            </a:lvl5pPr>
            <a:lvl6pPr marL="2285972" indent="0">
              <a:buNone/>
              <a:defRPr sz="1600"/>
            </a:lvl6pPr>
            <a:lvl7pPr marL="2743165" indent="0">
              <a:buNone/>
              <a:defRPr sz="1600"/>
            </a:lvl7pPr>
            <a:lvl8pPr marL="3200360" indent="0">
              <a:buNone/>
              <a:defRPr sz="1600"/>
            </a:lvl8pPr>
            <a:lvl9pPr marL="3657555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657600"/>
            <a:ext cx="5084980" cy="1371600"/>
          </a:xfrm>
        </p:spPr>
        <p:txBody>
          <a:bodyPr>
            <a:normAutofit/>
          </a:bodyPr>
          <a:lstStyle>
            <a:lvl1pPr marL="0" indent="0">
              <a:buNone/>
              <a:defRPr sz="1401"/>
            </a:lvl1pPr>
            <a:lvl2pPr marL="457195" indent="0">
              <a:buNone/>
              <a:defRPr sz="1200"/>
            </a:lvl2pPr>
            <a:lvl3pPr marL="914388" indent="0">
              <a:buNone/>
              <a:defRPr sz="1001"/>
            </a:lvl3pPr>
            <a:lvl4pPr marL="1371583" indent="0">
              <a:buNone/>
              <a:defRPr sz="900"/>
            </a:lvl4pPr>
            <a:lvl5pPr marL="1828777" indent="0">
              <a:buNone/>
              <a:defRPr sz="900"/>
            </a:lvl5pPr>
            <a:lvl6pPr marL="2285972" indent="0">
              <a:buNone/>
              <a:defRPr sz="900"/>
            </a:lvl6pPr>
            <a:lvl7pPr marL="2743165" indent="0">
              <a:buNone/>
              <a:defRPr sz="900"/>
            </a:lvl7pPr>
            <a:lvl8pPr marL="3200360" indent="0">
              <a:buNone/>
              <a:defRPr sz="900"/>
            </a:lvl8pPr>
            <a:lvl9pPr marL="3657555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4AD60-8BE5-4628-B6D2-BC953B61F230}" type="datetime1">
              <a:rPr lang="en-US" smtClean="0"/>
              <a:t>1/11/2022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06747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2" y="2669686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1" y="2892349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1"/>
            <a:ext cx="2819401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4" y="2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9" y="6096000"/>
            <a:ext cx="993735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1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3" y="452718"/>
            <a:ext cx="9404724" cy="14005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2052921"/>
            <a:ext cx="8946540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43" y="1790703"/>
            <a:ext cx="990599" cy="30479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76F3958-57EE-4110-A9B5-95C606658D7B}" type="datetime1">
              <a:rPr lang="en-US" smtClean="0"/>
              <a:t>1/11/2022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8"/>
            <a:ext cx="3859795" cy="30480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3" y="295731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1087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hdr="0" ftr="0" dt="0"/>
  <p:txStyles>
    <p:titleStyle>
      <a:lvl1pPr algn="l" defTabSz="457195" rtl="0" eaLnBrk="1" latinLnBrk="0" hangingPunct="1">
        <a:spcBef>
          <a:spcPct val="0"/>
        </a:spcBef>
        <a:buNone/>
        <a:defRPr sz="4201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895" indent="-342895" algn="l" defTabSz="457195" rtl="0" eaLnBrk="1" latinLnBrk="0" hangingPunct="1">
        <a:spcBef>
          <a:spcPts val="1001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41" indent="-285748" algn="l" defTabSz="457195" rtl="0" eaLnBrk="1" latinLnBrk="0" hangingPunct="1">
        <a:spcBef>
          <a:spcPts val="1001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1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2985" indent="-228597" algn="l" defTabSz="457195" rtl="0" eaLnBrk="1" latinLnBrk="0" hangingPunct="1">
        <a:spcBef>
          <a:spcPts val="1001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180" indent="-228597" algn="l" defTabSz="457195" rtl="0" eaLnBrk="1" latinLnBrk="0" hangingPunct="1">
        <a:spcBef>
          <a:spcPts val="1001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1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375" indent="-228597" algn="l" defTabSz="457195" rtl="0" eaLnBrk="1" latinLnBrk="0" hangingPunct="1">
        <a:spcBef>
          <a:spcPts val="1001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1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969" indent="-228597" algn="l" defTabSz="457195" rtl="0" eaLnBrk="1" latinLnBrk="0" hangingPunct="1">
        <a:spcBef>
          <a:spcPts val="1001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1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763" indent="-228597" algn="l" defTabSz="457195" rtl="0" eaLnBrk="1" latinLnBrk="0" hangingPunct="1">
        <a:spcBef>
          <a:spcPts val="1001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1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8957" indent="-228597" algn="l" defTabSz="457195" rtl="0" eaLnBrk="1" latinLnBrk="0" hangingPunct="1">
        <a:spcBef>
          <a:spcPts val="1001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1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152" indent="-228597" algn="l" defTabSz="457195" rtl="0" eaLnBrk="1" latinLnBrk="0" hangingPunct="1">
        <a:spcBef>
          <a:spcPts val="1001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1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19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195" algn="l" defTabSz="45719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388" algn="l" defTabSz="45719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583" algn="l" defTabSz="45719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777" algn="l" defTabSz="45719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5972" algn="l" defTabSz="45719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165" algn="l" defTabSz="45719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360" algn="l" defTabSz="45719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555" algn="l" defTabSz="457195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00A6683-384A-4A84-84A0-1791A32125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5344" y="795556"/>
            <a:ext cx="6901316" cy="3342864"/>
          </a:xfrm>
        </p:spPr>
        <p:txBody>
          <a:bodyPr/>
          <a:lstStyle/>
          <a:p>
            <a:r>
              <a:rPr lang="en-US" sz="6601" b="1" dirty="0">
                <a:latin typeface="Calibri Light" panose="020F0302020204030204" pitchFamily="34" charset="0"/>
                <a:ea typeface="Times New Roman" panose="02020603050405020304" pitchFamily="18" charset="0"/>
              </a:rPr>
              <a:t>MITRE ATT&amp;CK® for Industrial Control Systems</a:t>
            </a:r>
            <a:endParaRPr lang="it-IT" sz="6601" dirty="0">
              <a:solidFill>
                <a:srgbClr val="276A6F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3648B2F-81F3-4CF8-B48F-A9B981B149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7910" y="5201028"/>
            <a:ext cx="8825659" cy="861420"/>
          </a:xfrm>
        </p:spPr>
        <p:txBody>
          <a:bodyPr>
            <a:noAutofit/>
          </a:bodyPr>
          <a:lstStyle/>
          <a:p>
            <a:r>
              <a:rPr lang="it-IT" sz="2400" dirty="0">
                <a:solidFill>
                  <a:schemeClr val="tx1"/>
                </a:solidFill>
              </a:rPr>
              <a:t>GIAN MARCO DE COLA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32DEC93-F247-4683-8769-28F394F8C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rgbClr val="CFCFCF"/>
                </a:solidFill>
              </a:rPr>
              <a:t>1</a:t>
            </a:fld>
            <a:endParaRPr lang="en-US" dirty="0">
              <a:solidFill>
                <a:srgbClr val="CFCFCF"/>
              </a:solidFill>
            </a:endParaRP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FB358E96-694D-49A0-989F-E5DF917680E7}"/>
              </a:ext>
            </a:extLst>
          </p:cNvPr>
          <p:cNvCxnSpPr/>
          <p:nvPr/>
        </p:nvCxnSpPr>
        <p:spPr>
          <a:xfrm>
            <a:off x="2139195" y="4981587"/>
            <a:ext cx="890071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500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94F718-B17F-4492-B6F2-D31E4A758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3" y="452719"/>
            <a:ext cx="9404724" cy="767687"/>
          </a:xfrm>
        </p:spPr>
        <p:txBody>
          <a:bodyPr/>
          <a:lstStyle/>
          <a:p>
            <a:r>
              <a:rPr lang="it-IT" dirty="0">
                <a:solidFill>
                  <a:srgbClr val="276A6F"/>
                </a:solidFill>
              </a:rPr>
              <a:t>USE CASE 1 - CHECK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A558B02-6E0F-40E4-9DFF-5A9E8943A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rgbClr val="CFCFCF"/>
                </a:solidFill>
              </a:rPr>
              <a:t>10</a:t>
            </a:fld>
            <a:endParaRPr lang="en-US" dirty="0">
              <a:solidFill>
                <a:srgbClr val="CFCFCF"/>
              </a:solidFill>
            </a:endParaRP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2E025240-E79C-45DB-85BF-DB77537779AB}"/>
              </a:ext>
            </a:extLst>
          </p:cNvPr>
          <p:cNvCxnSpPr>
            <a:cxnSpLocks/>
          </p:cNvCxnSpPr>
          <p:nvPr/>
        </p:nvCxnSpPr>
        <p:spPr>
          <a:xfrm>
            <a:off x="646113" y="1229064"/>
            <a:ext cx="94047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magine 15" descr="Immagine che contiene testo&#10;&#10;Descrizione generata automaticamente">
            <a:extLst>
              <a:ext uri="{FF2B5EF4-FFF2-40B4-BE49-F238E27FC236}">
                <a16:creationId xmlns:a16="http://schemas.microsoft.com/office/drawing/2014/main" id="{F76A3D58-F4A6-4A8F-B4E8-84DD1AC14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51" y="1254653"/>
            <a:ext cx="9896475" cy="5566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552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94F718-B17F-4492-B6F2-D31E4A758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3" y="452719"/>
            <a:ext cx="9404724" cy="767687"/>
          </a:xfrm>
        </p:spPr>
        <p:txBody>
          <a:bodyPr/>
          <a:lstStyle/>
          <a:p>
            <a:r>
              <a:rPr lang="it-IT" dirty="0">
                <a:solidFill>
                  <a:srgbClr val="276A6F"/>
                </a:solidFill>
              </a:rPr>
              <a:t>USE CASE 1 - ACT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A558B02-6E0F-40E4-9DFF-5A9E8943A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rgbClr val="CFCFCF"/>
                </a:solidFill>
              </a:rPr>
              <a:t>11</a:t>
            </a:fld>
            <a:endParaRPr lang="en-US" dirty="0">
              <a:solidFill>
                <a:srgbClr val="CFCFCF"/>
              </a:solidFill>
            </a:endParaRP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2E025240-E79C-45DB-85BF-DB77537779AB}"/>
              </a:ext>
            </a:extLst>
          </p:cNvPr>
          <p:cNvCxnSpPr>
            <a:cxnSpLocks/>
          </p:cNvCxnSpPr>
          <p:nvPr/>
        </p:nvCxnSpPr>
        <p:spPr>
          <a:xfrm>
            <a:off x="646113" y="1229064"/>
            <a:ext cx="94047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egnaposto contenuto 7">
            <a:extLst>
              <a:ext uri="{FF2B5EF4-FFF2-40B4-BE49-F238E27FC236}">
                <a16:creationId xmlns:a16="http://schemas.microsoft.com/office/drawing/2014/main" id="{F49B9284-FDF1-4549-B290-09B929C176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558" y="1577537"/>
            <a:ext cx="10262183" cy="162286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chemeClr val="accent1"/>
              </a:buClr>
            </a:pPr>
            <a:r>
              <a:rPr lang="en-US" sz="1801" dirty="0">
                <a:latin typeface="+mn-lt"/>
              </a:rPr>
              <a:t>White team </a:t>
            </a:r>
            <a:r>
              <a:rPr lang="en-US" sz="1801" b="1" dirty="0">
                <a:solidFill>
                  <a:srgbClr val="276A6F"/>
                </a:solidFill>
                <a:latin typeface="+mn-lt"/>
              </a:rPr>
              <a:t>integrates gathered data </a:t>
            </a:r>
            <a:r>
              <a:rPr lang="en-US" sz="1801" dirty="0">
                <a:latin typeface="+mn-lt"/>
              </a:rPr>
              <a:t>about gap assessment with the overall security posture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chemeClr val="accent1"/>
              </a:buClr>
            </a:pPr>
            <a:r>
              <a:rPr lang="en-US" sz="1801" dirty="0">
                <a:latin typeface="+mn-lt"/>
              </a:rPr>
              <a:t>A list of </a:t>
            </a:r>
            <a:r>
              <a:rPr lang="en-US" sz="1801" b="1" dirty="0">
                <a:solidFill>
                  <a:srgbClr val="276A6F"/>
                </a:solidFill>
                <a:latin typeface="+mn-lt"/>
              </a:rPr>
              <a:t>prioritized </a:t>
            </a:r>
            <a:r>
              <a:rPr lang="en-US" sz="1801" dirty="0">
                <a:latin typeface="+mn-lt"/>
              </a:rPr>
              <a:t>proposed</a:t>
            </a:r>
            <a:r>
              <a:rPr lang="en-US" sz="1801" b="1" dirty="0">
                <a:solidFill>
                  <a:srgbClr val="276A6F"/>
                </a:solidFill>
                <a:latin typeface="+mn-lt"/>
              </a:rPr>
              <a:t> mitigations </a:t>
            </a:r>
            <a:r>
              <a:rPr lang="en-US" sz="1801" dirty="0">
                <a:latin typeface="+mn-lt"/>
              </a:rPr>
              <a:t>is compiled</a:t>
            </a:r>
          </a:p>
        </p:txBody>
      </p:sp>
      <p:sp>
        <p:nvSpPr>
          <p:cNvPr id="12" name="Segnaposto contenuto 7">
            <a:extLst>
              <a:ext uri="{FF2B5EF4-FFF2-40B4-BE49-F238E27FC236}">
                <a16:creationId xmlns:a16="http://schemas.microsoft.com/office/drawing/2014/main" id="{3F71F5EA-1F2C-4FF8-B911-AF0E5C65426D}"/>
              </a:ext>
            </a:extLst>
          </p:cNvPr>
          <p:cNvSpPr txBox="1">
            <a:spLocks/>
          </p:cNvSpPr>
          <p:nvPr/>
        </p:nvSpPr>
        <p:spPr>
          <a:xfrm>
            <a:off x="6096000" y="3976967"/>
            <a:ext cx="5357908" cy="288103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>
            <a:lvl1pPr marL="342895" indent="-342895" algn="l" defTabSz="457195" rtl="0" eaLnBrk="1" latinLnBrk="0" hangingPunct="1">
              <a:spcBef>
                <a:spcPts val="1001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41" indent="-285748" algn="l" defTabSz="457195" rtl="0" eaLnBrk="1" latinLnBrk="0" hangingPunct="1">
              <a:spcBef>
                <a:spcPts val="1001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1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2985" indent="-228597" algn="l" defTabSz="457195" rtl="0" eaLnBrk="1" latinLnBrk="0" hangingPunct="1">
              <a:spcBef>
                <a:spcPts val="1001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180" indent="-228597" algn="l" defTabSz="457195" rtl="0" eaLnBrk="1" latinLnBrk="0" hangingPunct="1">
              <a:spcBef>
                <a:spcPts val="1001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1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375" indent="-228597" algn="l" defTabSz="457195" rtl="0" eaLnBrk="1" latinLnBrk="0" hangingPunct="1">
              <a:spcBef>
                <a:spcPts val="1001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1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5969" indent="-228597" algn="l" defTabSz="457195" rtl="0" eaLnBrk="1" latinLnBrk="0" hangingPunct="1">
              <a:spcBef>
                <a:spcPts val="1001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1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763" indent="-228597" algn="l" defTabSz="457195" rtl="0" eaLnBrk="1" latinLnBrk="0" hangingPunct="1">
              <a:spcBef>
                <a:spcPts val="1001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1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8957" indent="-228597" algn="l" defTabSz="457195" rtl="0" eaLnBrk="1" latinLnBrk="0" hangingPunct="1">
              <a:spcBef>
                <a:spcPts val="1001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1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152" indent="-228597" algn="l" defTabSz="457195" rtl="0" eaLnBrk="1" latinLnBrk="0" hangingPunct="1">
              <a:spcBef>
                <a:spcPts val="1001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1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Aft>
                <a:spcPts val="2400"/>
              </a:spcAft>
              <a:buClr>
                <a:schemeClr val="accent1"/>
              </a:buClr>
            </a:pPr>
            <a:r>
              <a:rPr lang="en-US" sz="1801" dirty="0"/>
              <a:t>Integrate AV with </a:t>
            </a:r>
            <a:r>
              <a:rPr lang="en-US" sz="1801" b="1" dirty="0">
                <a:solidFill>
                  <a:srgbClr val="276A6F"/>
                </a:solidFill>
              </a:rPr>
              <a:t>HIDS/NIDS</a:t>
            </a:r>
          </a:p>
          <a:p>
            <a:pPr>
              <a:spcAft>
                <a:spcPts val="2400"/>
              </a:spcAft>
              <a:buClr>
                <a:schemeClr val="accent1"/>
              </a:buClr>
            </a:pPr>
            <a:r>
              <a:rPr lang="en-US" sz="1801" b="1" dirty="0">
                <a:solidFill>
                  <a:srgbClr val="276A6F"/>
                </a:solidFill>
              </a:rPr>
              <a:t>SIEM</a:t>
            </a:r>
            <a:r>
              <a:rPr lang="en-US" sz="1801" dirty="0"/>
              <a:t> for active detection</a:t>
            </a:r>
          </a:p>
          <a:p>
            <a:pPr>
              <a:spcAft>
                <a:spcPts val="2400"/>
              </a:spcAft>
              <a:buClr>
                <a:schemeClr val="accent1"/>
              </a:buClr>
            </a:pPr>
            <a:r>
              <a:rPr lang="en-US" sz="1801" dirty="0"/>
              <a:t>Integrate existing firewall with </a:t>
            </a:r>
            <a:r>
              <a:rPr lang="en-US" sz="1801" b="1" dirty="0">
                <a:solidFill>
                  <a:srgbClr val="276A6F"/>
                </a:solidFill>
              </a:rPr>
              <a:t>application-level gateway</a:t>
            </a:r>
            <a:endParaRPr lang="en-US" sz="1801" dirty="0"/>
          </a:p>
        </p:txBody>
      </p:sp>
      <p:sp>
        <p:nvSpPr>
          <p:cNvPr id="13" name="Segnaposto contenuto 7">
            <a:extLst>
              <a:ext uri="{FF2B5EF4-FFF2-40B4-BE49-F238E27FC236}">
                <a16:creationId xmlns:a16="http://schemas.microsoft.com/office/drawing/2014/main" id="{DD352036-6DD5-4DDE-A3A7-BEF7F99B01D1}"/>
              </a:ext>
            </a:extLst>
          </p:cNvPr>
          <p:cNvSpPr txBox="1">
            <a:spLocks/>
          </p:cNvSpPr>
          <p:nvPr/>
        </p:nvSpPr>
        <p:spPr>
          <a:xfrm>
            <a:off x="1045274" y="4005990"/>
            <a:ext cx="4676964" cy="2399291"/>
          </a:xfrm>
          <a:prstGeom prst="rect">
            <a:avLst/>
          </a:prstGeom>
          <a:ln>
            <a:noFill/>
          </a:ln>
        </p:spPr>
        <p:txBody>
          <a:bodyPr vert="horz" lIns="91440" tIns="45721" rIns="91440" bIns="45721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Aft>
                <a:spcPts val="2400"/>
              </a:spcAft>
              <a:buClr>
                <a:schemeClr val="accent1"/>
              </a:buClr>
            </a:pPr>
            <a:r>
              <a:rPr lang="en-US" sz="1801" b="1" dirty="0">
                <a:solidFill>
                  <a:srgbClr val="276A6F"/>
                </a:solidFill>
              </a:rPr>
              <a:t>Credentials revocation </a:t>
            </a:r>
            <a:r>
              <a:rPr lang="en-US" sz="1801" dirty="0"/>
              <a:t>after breach</a:t>
            </a:r>
            <a:endParaRPr lang="en-US" sz="1801" b="1" dirty="0">
              <a:solidFill>
                <a:srgbClr val="276A6F"/>
              </a:solidFill>
            </a:endParaRPr>
          </a:p>
          <a:p>
            <a:pPr>
              <a:spcAft>
                <a:spcPts val="2400"/>
              </a:spcAft>
              <a:buClr>
                <a:schemeClr val="accent1"/>
              </a:buClr>
            </a:pPr>
            <a:r>
              <a:rPr lang="en-US" sz="1801" dirty="0"/>
              <a:t>Modem</a:t>
            </a:r>
            <a:r>
              <a:rPr lang="en-US" sz="1801" b="1" dirty="0">
                <a:solidFill>
                  <a:srgbClr val="276A6F"/>
                </a:solidFill>
              </a:rPr>
              <a:t> CLI </a:t>
            </a:r>
            <a:r>
              <a:rPr lang="en-US" sz="1801" dirty="0"/>
              <a:t>should be </a:t>
            </a:r>
            <a:r>
              <a:rPr lang="en-US" sz="1801" b="1" dirty="0">
                <a:solidFill>
                  <a:srgbClr val="276A6F"/>
                </a:solidFill>
              </a:rPr>
              <a:t>hardened </a:t>
            </a:r>
            <a:r>
              <a:rPr lang="en-US" sz="1801" dirty="0"/>
              <a:t>against misuses</a:t>
            </a:r>
          </a:p>
          <a:p>
            <a:pPr>
              <a:spcAft>
                <a:spcPts val="2400"/>
              </a:spcAft>
              <a:buClr>
                <a:schemeClr val="accent1"/>
              </a:buClr>
            </a:pPr>
            <a:r>
              <a:rPr lang="en-US" sz="1801" dirty="0"/>
              <a:t>Implement correct </a:t>
            </a:r>
            <a:r>
              <a:rPr lang="en-US" sz="1801" b="1" dirty="0">
                <a:solidFill>
                  <a:srgbClr val="276A6F"/>
                </a:solidFill>
              </a:rPr>
              <a:t>segregation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D62B2ADC-DD30-44BC-8C58-FCA3DAAC34C3}"/>
              </a:ext>
            </a:extLst>
          </p:cNvPr>
          <p:cNvSpPr txBox="1"/>
          <p:nvPr/>
        </p:nvSpPr>
        <p:spPr>
          <a:xfrm>
            <a:off x="4556666" y="3378435"/>
            <a:ext cx="66340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2400"/>
              </a:spcAft>
              <a:buClr>
                <a:schemeClr val="accent1"/>
              </a:buClr>
            </a:pPr>
            <a:r>
              <a:rPr lang="en-US" sz="2000" dirty="0">
                <a:solidFill>
                  <a:srgbClr val="276A6F"/>
                </a:solidFill>
              </a:rPr>
              <a:t>TECHNOLOGIES</a:t>
            </a:r>
            <a:br>
              <a:rPr lang="en-US" sz="2000" dirty="0">
                <a:solidFill>
                  <a:srgbClr val="276A6F"/>
                </a:solidFill>
              </a:rPr>
            </a:br>
            <a:endParaRPr lang="en-US" sz="2000" dirty="0">
              <a:solidFill>
                <a:srgbClr val="276A6F"/>
              </a:solidFill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039A6E8-8313-434F-A53B-DDF1AB6C10A4}"/>
              </a:ext>
            </a:extLst>
          </p:cNvPr>
          <p:cNvSpPr txBox="1"/>
          <p:nvPr/>
        </p:nvSpPr>
        <p:spPr>
          <a:xfrm>
            <a:off x="-190603" y="3398822"/>
            <a:ext cx="66340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2400"/>
              </a:spcAft>
              <a:buClr>
                <a:schemeClr val="accent1"/>
              </a:buClr>
            </a:pPr>
            <a:r>
              <a:rPr lang="en-US" sz="2000" dirty="0">
                <a:solidFill>
                  <a:srgbClr val="276A6F"/>
                </a:solidFill>
              </a:rPr>
              <a:t>POLICIES</a:t>
            </a:r>
          </a:p>
        </p:txBody>
      </p:sp>
    </p:spTree>
    <p:extLst>
      <p:ext uri="{BB962C8B-B14F-4D97-AF65-F5344CB8AC3E}">
        <p14:creationId xmlns:p14="http://schemas.microsoft.com/office/powerpoint/2010/main" val="3600828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94F718-B17F-4492-B6F2-D31E4A758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3" y="452719"/>
            <a:ext cx="9404724" cy="767687"/>
          </a:xfrm>
        </p:spPr>
        <p:txBody>
          <a:bodyPr/>
          <a:lstStyle/>
          <a:p>
            <a:r>
              <a:rPr lang="it-IT" dirty="0">
                <a:solidFill>
                  <a:srgbClr val="276A6F"/>
                </a:solidFill>
              </a:rPr>
              <a:t>USE CASE 2 – ENTERPRISE SIDE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A558B02-6E0F-40E4-9DFF-5A9E8943A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rgbClr val="CFCFCF"/>
                </a:solidFill>
              </a:rPr>
              <a:t>12</a:t>
            </a:fld>
            <a:endParaRPr lang="en-US" dirty="0">
              <a:solidFill>
                <a:srgbClr val="CFCFCF"/>
              </a:solidFill>
            </a:endParaRP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2E025240-E79C-45DB-85BF-DB77537779AB}"/>
              </a:ext>
            </a:extLst>
          </p:cNvPr>
          <p:cNvCxnSpPr>
            <a:cxnSpLocks/>
          </p:cNvCxnSpPr>
          <p:nvPr/>
        </p:nvCxnSpPr>
        <p:spPr>
          <a:xfrm>
            <a:off x="646113" y="1229064"/>
            <a:ext cx="94047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magine 13">
            <a:extLst>
              <a:ext uri="{FF2B5EF4-FFF2-40B4-BE49-F238E27FC236}">
                <a16:creationId xmlns:a16="http://schemas.microsoft.com/office/drawing/2014/main" id="{160277CB-78FE-477B-AF5C-CC534DA20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8843" y="1063418"/>
            <a:ext cx="8013700" cy="58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894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94F718-B17F-4492-B6F2-D31E4A758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3" y="452719"/>
            <a:ext cx="9404724" cy="767687"/>
          </a:xfrm>
        </p:spPr>
        <p:txBody>
          <a:bodyPr/>
          <a:lstStyle/>
          <a:p>
            <a:r>
              <a:rPr lang="it-IT" dirty="0">
                <a:solidFill>
                  <a:srgbClr val="276A6F"/>
                </a:solidFill>
              </a:rPr>
              <a:t>USE CASE 2 – ICS SIDE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A558B02-6E0F-40E4-9DFF-5A9E8943A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rgbClr val="CFCFCF"/>
                </a:solidFill>
              </a:rPr>
              <a:t>13</a:t>
            </a:fld>
            <a:endParaRPr lang="en-US" dirty="0">
              <a:solidFill>
                <a:srgbClr val="CFCFCF"/>
              </a:solidFill>
            </a:endParaRP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2E025240-E79C-45DB-85BF-DB77537779AB}"/>
              </a:ext>
            </a:extLst>
          </p:cNvPr>
          <p:cNvCxnSpPr>
            <a:cxnSpLocks/>
          </p:cNvCxnSpPr>
          <p:nvPr/>
        </p:nvCxnSpPr>
        <p:spPr>
          <a:xfrm>
            <a:off x="646113" y="1229064"/>
            <a:ext cx="94047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magine 7">
            <a:extLst>
              <a:ext uri="{FF2B5EF4-FFF2-40B4-BE49-F238E27FC236}">
                <a16:creationId xmlns:a16="http://schemas.microsoft.com/office/drawing/2014/main" id="{45BFBEA7-C103-4AA2-BD97-C8622ABFF9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030" y="1220406"/>
            <a:ext cx="5422889" cy="565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738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94F718-B17F-4492-B6F2-D31E4A758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3" y="452719"/>
            <a:ext cx="9404724" cy="767687"/>
          </a:xfrm>
        </p:spPr>
        <p:txBody>
          <a:bodyPr/>
          <a:lstStyle/>
          <a:p>
            <a:r>
              <a:rPr lang="it-IT" dirty="0">
                <a:solidFill>
                  <a:srgbClr val="276A6F"/>
                </a:solidFill>
              </a:rPr>
              <a:t>USE CASE 2 – ENTERPRISE MAPPING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A558B02-6E0F-40E4-9DFF-5A9E8943A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rgbClr val="CFCFCF"/>
                </a:solidFill>
              </a:rPr>
              <a:t>14</a:t>
            </a:fld>
            <a:endParaRPr lang="en-US" dirty="0">
              <a:solidFill>
                <a:srgbClr val="CFCFCF"/>
              </a:solidFill>
            </a:endParaRP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2E025240-E79C-45DB-85BF-DB77537779AB}"/>
              </a:ext>
            </a:extLst>
          </p:cNvPr>
          <p:cNvCxnSpPr>
            <a:cxnSpLocks/>
          </p:cNvCxnSpPr>
          <p:nvPr/>
        </p:nvCxnSpPr>
        <p:spPr>
          <a:xfrm>
            <a:off x="646113" y="1229064"/>
            <a:ext cx="94047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79722453-FD74-4ECB-977F-8A0E3FB4F3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5287" y="1204403"/>
            <a:ext cx="10050837" cy="5653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7489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94F718-B17F-4492-B6F2-D31E4A758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3" y="452719"/>
            <a:ext cx="9404724" cy="767687"/>
          </a:xfrm>
        </p:spPr>
        <p:txBody>
          <a:bodyPr/>
          <a:lstStyle/>
          <a:p>
            <a:r>
              <a:rPr lang="it-IT" dirty="0">
                <a:solidFill>
                  <a:srgbClr val="276A6F"/>
                </a:solidFill>
              </a:rPr>
              <a:t>USE CASE 2 – ICS MAPPING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A558B02-6E0F-40E4-9DFF-5A9E8943A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rgbClr val="CFCFCF"/>
                </a:solidFill>
              </a:rPr>
              <a:t>15</a:t>
            </a:fld>
            <a:endParaRPr lang="en-US" dirty="0">
              <a:solidFill>
                <a:srgbClr val="CFCFCF"/>
              </a:solidFill>
            </a:endParaRP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2E025240-E79C-45DB-85BF-DB77537779AB}"/>
              </a:ext>
            </a:extLst>
          </p:cNvPr>
          <p:cNvCxnSpPr>
            <a:cxnSpLocks/>
          </p:cNvCxnSpPr>
          <p:nvPr/>
        </p:nvCxnSpPr>
        <p:spPr>
          <a:xfrm>
            <a:off x="646113" y="1229064"/>
            <a:ext cx="94047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Elemento grafico 5">
            <a:extLst>
              <a:ext uri="{FF2B5EF4-FFF2-40B4-BE49-F238E27FC236}">
                <a16:creationId xmlns:a16="http://schemas.microsoft.com/office/drawing/2014/main" id="{3187B7CD-B7DF-40EC-B747-FDD9745BDC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2024" y="1309421"/>
            <a:ext cx="9839325" cy="553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610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94F718-B17F-4492-B6F2-D31E4A758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3" y="452719"/>
            <a:ext cx="9404724" cy="767687"/>
          </a:xfrm>
        </p:spPr>
        <p:txBody>
          <a:bodyPr/>
          <a:lstStyle/>
          <a:p>
            <a:r>
              <a:rPr lang="it-IT" dirty="0">
                <a:solidFill>
                  <a:srgbClr val="276A6F"/>
                </a:solidFill>
              </a:rPr>
              <a:t>KNOW WHAT - ICS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A3C35F12-D4CF-4FD9-8512-4D871C20D6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891" y="2019300"/>
            <a:ext cx="6334313" cy="696530"/>
          </a:xfrm>
          <a:ln>
            <a:noFill/>
          </a:ln>
        </p:spPr>
        <p:txBody>
          <a:bodyPr>
            <a:normAutofit/>
          </a:bodyPr>
          <a:lstStyle/>
          <a:p>
            <a:pPr>
              <a:spcAft>
                <a:spcPts val="2400"/>
              </a:spcAft>
              <a:buClr>
                <a:schemeClr val="accent1"/>
              </a:buClr>
            </a:pPr>
            <a:r>
              <a:rPr lang="en-US" sz="1801" dirty="0"/>
              <a:t>General term that includes several types of </a:t>
            </a:r>
            <a:r>
              <a:rPr lang="en-US" sz="1801" b="1" dirty="0">
                <a:solidFill>
                  <a:srgbClr val="276A6F"/>
                </a:solidFill>
              </a:rPr>
              <a:t>control systems</a:t>
            </a:r>
            <a:r>
              <a:rPr lang="en-US" sz="1801" dirty="0">
                <a:solidFill>
                  <a:srgbClr val="276A6F"/>
                </a:solidFill>
              </a:rPr>
              <a:t> </a:t>
            </a:r>
            <a:r>
              <a:rPr lang="en-US" sz="1801" dirty="0"/>
              <a:t>in an </a:t>
            </a:r>
            <a:r>
              <a:rPr lang="en-US" sz="1801" b="1" dirty="0">
                <a:solidFill>
                  <a:srgbClr val="276A6F"/>
                </a:solidFill>
              </a:rPr>
              <a:t>industrial setting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A558B02-6E0F-40E4-9DFF-5A9E8943A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rgbClr val="CFCFCF"/>
                </a:solidFill>
              </a:rPr>
              <a:t>2</a:t>
            </a:fld>
            <a:endParaRPr lang="en-US" dirty="0">
              <a:solidFill>
                <a:srgbClr val="CFCFCF"/>
              </a:solidFill>
            </a:endParaRP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2E025240-E79C-45DB-85BF-DB77537779AB}"/>
              </a:ext>
            </a:extLst>
          </p:cNvPr>
          <p:cNvCxnSpPr>
            <a:cxnSpLocks/>
          </p:cNvCxnSpPr>
          <p:nvPr/>
        </p:nvCxnSpPr>
        <p:spPr>
          <a:xfrm>
            <a:off x="646113" y="1229064"/>
            <a:ext cx="94047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E826F9F0-D5AD-44CA-8F16-20347E14B47C}"/>
              </a:ext>
            </a:extLst>
          </p:cNvPr>
          <p:cNvSpPr txBox="1"/>
          <p:nvPr/>
        </p:nvSpPr>
        <p:spPr>
          <a:xfrm>
            <a:off x="2281327" y="1347044"/>
            <a:ext cx="66340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2400"/>
              </a:spcAft>
              <a:buClr>
                <a:schemeClr val="accent1"/>
              </a:buClr>
            </a:pPr>
            <a:r>
              <a:rPr lang="it-IT" sz="2400" dirty="0">
                <a:solidFill>
                  <a:srgbClr val="276A6F"/>
                </a:solidFill>
              </a:rPr>
              <a:t>WHAT IS AN INDUSTRIAL CONTROL SYSTEM?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A3F21716-2E69-466A-9B86-2780F5CA6F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487" y="1883428"/>
            <a:ext cx="5148885" cy="4857636"/>
          </a:xfrm>
          <a:prstGeom prst="rect">
            <a:avLst/>
          </a:prstGeom>
        </p:spPr>
      </p:pic>
      <p:sp>
        <p:nvSpPr>
          <p:cNvPr id="18" name="Segnaposto contenuto 7">
            <a:extLst>
              <a:ext uri="{FF2B5EF4-FFF2-40B4-BE49-F238E27FC236}">
                <a16:creationId xmlns:a16="http://schemas.microsoft.com/office/drawing/2014/main" id="{5C65E59B-5D5B-4583-8DAF-243E578714E6}"/>
              </a:ext>
            </a:extLst>
          </p:cNvPr>
          <p:cNvSpPr txBox="1">
            <a:spLocks/>
          </p:cNvSpPr>
          <p:nvPr/>
        </p:nvSpPr>
        <p:spPr>
          <a:xfrm>
            <a:off x="492173" y="5434934"/>
            <a:ext cx="6334313" cy="2105024"/>
          </a:xfrm>
          <a:prstGeom prst="rect">
            <a:avLst/>
          </a:prstGeom>
          <a:ln>
            <a:noFill/>
          </a:ln>
        </p:spPr>
        <p:txBody>
          <a:bodyPr vert="horz" lIns="91440" tIns="45721" rIns="91440" bIns="45721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285748" indent="-285748">
              <a:spcAft>
                <a:spcPts val="2400"/>
              </a:spcAft>
              <a:buClr>
                <a:schemeClr val="accent1"/>
              </a:buClr>
              <a:buFont typeface="Wingdings 3" panose="05040102010807070707" pitchFamily="18" charset="2"/>
              <a:buChar char="u"/>
            </a:pPr>
            <a:r>
              <a:rPr lang="it-IT" sz="1801" b="1" dirty="0" err="1">
                <a:solidFill>
                  <a:srgbClr val="276A6F"/>
                </a:solidFill>
              </a:rPr>
              <a:t>Purdue</a:t>
            </a:r>
            <a:r>
              <a:rPr lang="it-IT" sz="1801" b="1" dirty="0">
                <a:solidFill>
                  <a:srgbClr val="276A6F"/>
                </a:solidFill>
              </a:rPr>
              <a:t> </a:t>
            </a:r>
            <a:r>
              <a:rPr lang="it-IT" sz="1801" dirty="0"/>
              <a:t>Model: </a:t>
            </a:r>
            <a:r>
              <a:rPr lang="it-IT" sz="1801" dirty="0" err="1"/>
              <a:t>reference</a:t>
            </a:r>
            <a:r>
              <a:rPr lang="it-IT" sz="1801" dirty="0"/>
              <a:t> </a:t>
            </a:r>
            <a:r>
              <a:rPr lang="it-IT" sz="1801" dirty="0" err="1"/>
              <a:t>architecture</a:t>
            </a:r>
            <a:r>
              <a:rPr lang="it-IT" sz="1801" dirty="0"/>
              <a:t> </a:t>
            </a:r>
            <a:r>
              <a:rPr lang="it-IT" sz="1801" dirty="0" err="1"/>
              <a:t>composed</a:t>
            </a:r>
            <a:r>
              <a:rPr lang="it-IT" sz="1801" dirty="0"/>
              <a:t> by 6 </a:t>
            </a:r>
            <a:r>
              <a:rPr lang="it-IT" sz="1801" dirty="0" err="1"/>
              <a:t>functional</a:t>
            </a:r>
            <a:r>
              <a:rPr lang="it-IT" sz="1801" dirty="0"/>
              <a:t> </a:t>
            </a:r>
            <a:r>
              <a:rPr lang="it-IT" sz="1801" dirty="0" err="1"/>
              <a:t>tiers</a:t>
            </a:r>
            <a:r>
              <a:rPr lang="it-IT" sz="1801" dirty="0"/>
              <a:t>. </a:t>
            </a:r>
            <a:r>
              <a:rPr lang="it-IT" sz="1801" dirty="0" err="1"/>
              <a:t>Tier</a:t>
            </a:r>
            <a:r>
              <a:rPr lang="it-IT" sz="1801" dirty="0"/>
              <a:t> 2-0 are OT </a:t>
            </a:r>
            <a:r>
              <a:rPr lang="it-IT" sz="1801" dirty="0" err="1"/>
              <a:t>based</a:t>
            </a:r>
            <a:r>
              <a:rPr lang="it-IT" sz="1801" dirty="0"/>
              <a:t>.</a:t>
            </a:r>
            <a:endParaRPr lang="it-IT" sz="1801" b="1" dirty="0">
              <a:solidFill>
                <a:srgbClr val="276A6F"/>
              </a:solidFill>
            </a:endParaRPr>
          </a:p>
        </p:txBody>
      </p:sp>
      <p:sp>
        <p:nvSpPr>
          <p:cNvPr id="19" name="Segnaposto contenuto 7">
            <a:extLst>
              <a:ext uri="{FF2B5EF4-FFF2-40B4-BE49-F238E27FC236}">
                <a16:creationId xmlns:a16="http://schemas.microsoft.com/office/drawing/2014/main" id="{70A05FE1-CD3D-4EE9-9AE4-665785085CFE}"/>
              </a:ext>
            </a:extLst>
          </p:cNvPr>
          <p:cNvSpPr txBox="1">
            <a:spLocks/>
          </p:cNvSpPr>
          <p:nvPr/>
        </p:nvSpPr>
        <p:spPr>
          <a:xfrm>
            <a:off x="1199965" y="2715829"/>
            <a:ext cx="5626523" cy="2795127"/>
          </a:xfrm>
          <a:prstGeom prst="rect">
            <a:avLst/>
          </a:prstGeom>
          <a:ln>
            <a:noFill/>
          </a:ln>
        </p:spPr>
        <p:txBody>
          <a:bodyPr vert="horz" lIns="91440" tIns="45721" rIns="91440" bIns="45721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Aft>
                <a:spcPts val="2400"/>
              </a:spcAft>
              <a:buClr>
                <a:schemeClr val="accent1"/>
              </a:buClr>
              <a:buFont typeface="Wingdings 3" panose="05040102010807070707" pitchFamily="18" charset="2"/>
              <a:buChar char="w"/>
            </a:pPr>
            <a:r>
              <a:rPr lang="en-US" sz="1600" b="1" dirty="0">
                <a:solidFill>
                  <a:srgbClr val="276A6F"/>
                </a:solidFill>
              </a:rPr>
              <a:t>Discrete Controllers</a:t>
            </a:r>
            <a:r>
              <a:rPr lang="en-US" sz="1600" dirty="0"/>
              <a:t>: most basic form. Controller with integrated operator interface</a:t>
            </a:r>
          </a:p>
          <a:p>
            <a:pPr>
              <a:spcAft>
                <a:spcPts val="2400"/>
              </a:spcAft>
              <a:buClr>
                <a:schemeClr val="accent1"/>
              </a:buClr>
              <a:buFont typeface="Wingdings 3" panose="05040102010807070707" pitchFamily="18" charset="2"/>
              <a:buChar char="w"/>
            </a:pPr>
            <a:r>
              <a:rPr lang="en-US" sz="1600" b="1" dirty="0">
                <a:solidFill>
                  <a:srgbClr val="276A6F"/>
                </a:solidFill>
              </a:rPr>
              <a:t>DCS</a:t>
            </a:r>
            <a:r>
              <a:rPr lang="en-US" sz="1600" dirty="0"/>
              <a:t>: controllers and field devices are </a:t>
            </a:r>
            <a:r>
              <a:rPr lang="en-US" sz="1600" b="1" dirty="0">
                <a:solidFill>
                  <a:srgbClr val="276A6F"/>
                </a:solidFill>
              </a:rPr>
              <a:t>distributed</a:t>
            </a:r>
            <a:r>
              <a:rPr lang="en-US" sz="1600" dirty="0"/>
              <a:t> throughout the system</a:t>
            </a:r>
          </a:p>
          <a:p>
            <a:pPr>
              <a:spcAft>
                <a:spcPts val="2400"/>
              </a:spcAft>
              <a:buClr>
                <a:schemeClr val="accent1"/>
              </a:buClr>
              <a:buFont typeface="Wingdings 3" panose="05040102010807070707" pitchFamily="18" charset="2"/>
              <a:buChar char="w"/>
            </a:pPr>
            <a:r>
              <a:rPr lang="en-US" sz="1600" b="1" dirty="0">
                <a:solidFill>
                  <a:srgbClr val="276A6F"/>
                </a:solidFill>
              </a:rPr>
              <a:t>SCADA</a:t>
            </a:r>
            <a:r>
              <a:rPr lang="en-US" sz="1600" dirty="0"/>
              <a:t>: receives operational state from field devices and presents them to operators. Takes command and forwards to the controllers</a:t>
            </a:r>
          </a:p>
          <a:p>
            <a:pPr>
              <a:spcAft>
                <a:spcPts val="2400"/>
              </a:spcAft>
              <a:buClr>
                <a:schemeClr val="accent1"/>
              </a:buClr>
              <a:buFont typeface="Wingdings 3" panose="05040102010807070707" pitchFamily="18" charset="2"/>
              <a:buChar char="w"/>
            </a:pPr>
            <a:endParaRPr lang="en-US" sz="1600" dirty="0"/>
          </a:p>
          <a:p>
            <a:pPr>
              <a:spcAft>
                <a:spcPts val="601"/>
              </a:spcAft>
              <a:buClr>
                <a:schemeClr val="accent1"/>
              </a:buClr>
              <a:buFont typeface="Wingdings 3" panose="05040102010807070707" pitchFamily="18" charset="2"/>
              <a:buChar char="w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109142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EA12D36F-4E2B-4D73-A15C-A6F39079E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rgbClr val="CFCFCF"/>
                </a:solidFill>
              </a:rPr>
              <a:t>3</a:t>
            </a:fld>
            <a:endParaRPr lang="en-US" dirty="0">
              <a:solidFill>
                <a:srgbClr val="CFCFCF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099C5CFF-E416-4549-883E-2ED902C79EAD}"/>
              </a:ext>
            </a:extLst>
          </p:cNvPr>
          <p:cNvSpPr txBox="1">
            <a:spLocks/>
          </p:cNvSpPr>
          <p:nvPr/>
        </p:nvSpPr>
        <p:spPr>
          <a:xfrm>
            <a:off x="646113" y="452719"/>
            <a:ext cx="9404724" cy="767687"/>
          </a:xfrm>
          <a:prstGeom prst="rect">
            <a:avLst/>
          </a:prstGeom>
        </p:spPr>
        <p:txBody>
          <a:bodyPr vert="horz" lIns="91440" tIns="45721" rIns="91440" bIns="45721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it-IT" sz="4201" dirty="0">
                <a:solidFill>
                  <a:srgbClr val="276A6F"/>
                </a:solidFill>
              </a:rPr>
              <a:t>KNOW WHAT – MITRE ATT&amp;CK</a:t>
            </a:r>
          </a:p>
        </p:txBody>
      </p:sp>
      <p:cxnSp>
        <p:nvCxnSpPr>
          <p:cNvPr id="6" name="Connettore diritto 5">
            <a:extLst>
              <a:ext uri="{FF2B5EF4-FFF2-40B4-BE49-F238E27FC236}">
                <a16:creationId xmlns:a16="http://schemas.microsoft.com/office/drawing/2014/main" id="{3DAD7B00-556F-4A0A-A153-6640535C78BF}"/>
              </a:ext>
            </a:extLst>
          </p:cNvPr>
          <p:cNvCxnSpPr>
            <a:cxnSpLocks/>
          </p:cNvCxnSpPr>
          <p:nvPr/>
        </p:nvCxnSpPr>
        <p:spPr>
          <a:xfrm>
            <a:off x="646113" y="1229064"/>
            <a:ext cx="94047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1A752AD-50F0-40E3-A341-2F51E53B7329}"/>
              </a:ext>
            </a:extLst>
          </p:cNvPr>
          <p:cNvSpPr txBox="1"/>
          <p:nvPr/>
        </p:nvSpPr>
        <p:spPr>
          <a:xfrm>
            <a:off x="2281327" y="1347044"/>
            <a:ext cx="66340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2400"/>
              </a:spcAft>
              <a:buClr>
                <a:schemeClr val="accent1"/>
              </a:buClr>
            </a:pPr>
            <a:r>
              <a:rPr lang="it-IT" sz="2400" dirty="0">
                <a:solidFill>
                  <a:srgbClr val="276A6F"/>
                </a:solidFill>
              </a:rPr>
              <a:t>WHAT IS THE ATT&amp;CK FRAMEWORK?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58EB886A-346E-4A2E-A512-D84B245F8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552" y="1808709"/>
            <a:ext cx="6734174" cy="4643010"/>
          </a:xfrm>
          <a:prstGeom prst="rect">
            <a:avLst/>
          </a:prstGeom>
        </p:spPr>
      </p:pic>
      <p:sp>
        <p:nvSpPr>
          <p:cNvPr id="14" name="Segnaposto contenuto 7">
            <a:extLst>
              <a:ext uri="{FF2B5EF4-FFF2-40B4-BE49-F238E27FC236}">
                <a16:creationId xmlns:a16="http://schemas.microsoft.com/office/drawing/2014/main" id="{BD05F2AE-328D-45F4-AF23-2D02B6E6B1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362" y="1989184"/>
            <a:ext cx="4953189" cy="5243344"/>
          </a:xfrm>
          <a:ln>
            <a:noFill/>
          </a:ln>
        </p:spPr>
        <p:txBody>
          <a:bodyPr>
            <a:normAutofit lnSpcReduction="10000"/>
          </a:bodyPr>
          <a:lstStyle/>
          <a:p>
            <a:pPr>
              <a:spcAft>
                <a:spcPts val="2400"/>
              </a:spcAft>
              <a:buClr>
                <a:schemeClr val="accent1"/>
              </a:buClr>
            </a:pPr>
            <a:r>
              <a:rPr lang="en-US" sz="1801" dirty="0"/>
              <a:t>A knowledge base for cyber </a:t>
            </a:r>
            <a:r>
              <a:rPr lang="en-US" sz="1801" b="1" dirty="0">
                <a:solidFill>
                  <a:srgbClr val="276A6F"/>
                </a:solidFill>
              </a:rPr>
              <a:t>adversary behavior</a:t>
            </a:r>
          </a:p>
          <a:p>
            <a:pPr>
              <a:spcAft>
                <a:spcPts val="2400"/>
              </a:spcAft>
              <a:buClr>
                <a:schemeClr val="accent1"/>
              </a:buClr>
            </a:pPr>
            <a:r>
              <a:rPr lang="en-US" sz="1801" dirty="0"/>
              <a:t>Based on </a:t>
            </a:r>
            <a:r>
              <a:rPr lang="en-US" sz="1801" b="1" dirty="0">
                <a:solidFill>
                  <a:srgbClr val="276A6F"/>
                </a:solidFill>
              </a:rPr>
              <a:t>real-world</a:t>
            </a:r>
            <a:r>
              <a:rPr lang="en-US" sz="1801" dirty="0"/>
              <a:t> observations, </a:t>
            </a:r>
            <a:r>
              <a:rPr lang="en-US" sz="1801" b="1" dirty="0">
                <a:solidFill>
                  <a:srgbClr val="276A6F"/>
                </a:solidFill>
              </a:rPr>
              <a:t>OSINT</a:t>
            </a:r>
            <a:r>
              <a:rPr lang="en-US" sz="1801" dirty="0"/>
              <a:t> fed</a:t>
            </a:r>
          </a:p>
          <a:p>
            <a:pPr>
              <a:spcAft>
                <a:spcPts val="2400"/>
              </a:spcAft>
              <a:buClr>
                <a:schemeClr val="accent1"/>
              </a:buClr>
            </a:pPr>
            <a:r>
              <a:rPr lang="en-US" sz="1801" dirty="0"/>
              <a:t>Free, open and globally accessible</a:t>
            </a:r>
          </a:p>
          <a:p>
            <a:pPr>
              <a:spcAft>
                <a:spcPts val="2400"/>
              </a:spcAft>
              <a:buClr>
                <a:schemeClr val="accent1"/>
              </a:buClr>
            </a:pPr>
            <a:r>
              <a:rPr lang="en-US" sz="1801" b="1" dirty="0">
                <a:solidFill>
                  <a:srgbClr val="276A6F"/>
                </a:solidFill>
              </a:rPr>
              <a:t>Community</a:t>
            </a:r>
            <a:r>
              <a:rPr lang="en-US" sz="1801" dirty="0"/>
              <a:t> driven and continuously </a:t>
            </a:r>
            <a:r>
              <a:rPr lang="en-US" sz="1801" b="1" dirty="0">
                <a:solidFill>
                  <a:srgbClr val="276A6F"/>
                </a:solidFill>
              </a:rPr>
              <a:t>growing</a:t>
            </a:r>
          </a:p>
          <a:p>
            <a:pPr>
              <a:spcAft>
                <a:spcPts val="2400"/>
              </a:spcAft>
              <a:buClr>
                <a:schemeClr val="accent1"/>
              </a:buClr>
            </a:pPr>
            <a:r>
              <a:rPr lang="en-US" sz="1801" dirty="0"/>
              <a:t>Focus on </a:t>
            </a:r>
            <a:r>
              <a:rPr lang="en-US" sz="1801" b="1" dirty="0">
                <a:solidFill>
                  <a:srgbClr val="276A6F"/>
                </a:solidFill>
              </a:rPr>
              <a:t>TTPs instead of </a:t>
            </a:r>
            <a:r>
              <a:rPr lang="en-US" sz="1801" b="1" dirty="0" err="1">
                <a:solidFill>
                  <a:srgbClr val="276A6F"/>
                </a:solidFill>
              </a:rPr>
              <a:t>IoCs</a:t>
            </a:r>
            <a:endParaRPr lang="en-US" sz="1801" b="1" dirty="0">
              <a:solidFill>
                <a:srgbClr val="276A6F"/>
              </a:solidFill>
            </a:endParaRPr>
          </a:p>
          <a:p>
            <a:pPr>
              <a:spcAft>
                <a:spcPts val="2400"/>
              </a:spcAft>
              <a:buClr>
                <a:schemeClr val="accent1"/>
              </a:buClr>
            </a:pPr>
            <a:r>
              <a:rPr lang="en-US" sz="1801" dirty="0"/>
              <a:t>Different matrices for different cyber domains</a:t>
            </a:r>
          </a:p>
          <a:p>
            <a:pPr>
              <a:spcAft>
                <a:spcPts val="2400"/>
              </a:spcAft>
              <a:buClr>
                <a:schemeClr val="accent1"/>
              </a:buClr>
            </a:pPr>
            <a:endParaRPr lang="en-US" sz="1801" b="1" dirty="0">
              <a:solidFill>
                <a:srgbClr val="276A6F"/>
              </a:solidFill>
            </a:endParaRPr>
          </a:p>
          <a:p>
            <a:pPr>
              <a:spcAft>
                <a:spcPts val="2400"/>
              </a:spcAft>
              <a:buClr>
                <a:schemeClr val="accent1"/>
              </a:buClr>
            </a:pPr>
            <a:endParaRPr lang="en-US" sz="1801" b="1" dirty="0">
              <a:solidFill>
                <a:srgbClr val="276A6F"/>
              </a:solidFill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A82D91A7-FF2C-4399-A1F0-735518C6EF93}"/>
              </a:ext>
            </a:extLst>
          </p:cNvPr>
          <p:cNvSpPr txBox="1"/>
          <p:nvPr/>
        </p:nvSpPr>
        <p:spPr>
          <a:xfrm>
            <a:off x="10458531" y="6082385"/>
            <a:ext cx="732210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51" i="1" dirty="0"/>
              <a:t>*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273B96CC-5DE3-4565-9BB9-32C472874998}"/>
              </a:ext>
            </a:extLst>
          </p:cNvPr>
          <p:cNvSpPr txBox="1"/>
          <p:nvPr/>
        </p:nvSpPr>
        <p:spPr>
          <a:xfrm>
            <a:off x="7705725" y="6562273"/>
            <a:ext cx="4362452" cy="2540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051" i="1" dirty="0"/>
              <a:t>*: https://collaborate.mitre.org/attackics/index.php/Main_Page</a:t>
            </a:r>
          </a:p>
        </p:txBody>
      </p:sp>
    </p:spTree>
    <p:extLst>
      <p:ext uri="{BB962C8B-B14F-4D97-AF65-F5344CB8AC3E}">
        <p14:creationId xmlns:p14="http://schemas.microsoft.com/office/powerpoint/2010/main" val="693831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94F718-B17F-4492-B6F2-D31E4A75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rgbClr val="276A6F"/>
                </a:solidFill>
              </a:rPr>
              <a:t>KNOW WHY – MITRE ATT&amp;CK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077F0B36-62A8-43BD-8697-3CFCD3400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909" y="1853249"/>
            <a:ext cx="6261132" cy="2737145"/>
          </a:xfrm>
        </p:spPr>
        <p:txBody>
          <a:bodyPr>
            <a:normAutofit/>
          </a:bodyPr>
          <a:lstStyle/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801" dirty="0">
                <a:latin typeface="+mn-lt"/>
              </a:rPr>
              <a:t>Adversaries tend to </a:t>
            </a:r>
            <a:r>
              <a:rPr lang="en-US" sz="1801" b="1" dirty="0">
                <a:solidFill>
                  <a:srgbClr val="276A6F"/>
                </a:solidFill>
                <a:latin typeface="+mn-lt"/>
              </a:rPr>
              <a:t>change behavior less often</a:t>
            </a:r>
          </a:p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801" b="1" dirty="0">
                <a:solidFill>
                  <a:srgbClr val="276A6F"/>
                </a:solidFill>
                <a:latin typeface="+mn-lt"/>
              </a:rPr>
              <a:t>Predictive-Proactive</a:t>
            </a:r>
            <a:r>
              <a:rPr lang="en-US" sz="1801" dirty="0">
                <a:latin typeface="+mn-lt"/>
              </a:rPr>
              <a:t> approach </a:t>
            </a:r>
            <a:r>
              <a:rPr lang="en-US" sz="1801" b="1" dirty="0">
                <a:solidFill>
                  <a:srgbClr val="276A6F"/>
                </a:solidFill>
                <a:latin typeface="+mn-lt"/>
              </a:rPr>
              <a:t>instead</a:t>
            </a:r>
            <a:r>
              <a:rPr lang="en-US" sz="1801" dirty="0">
                <a:latin typeface="+mn-lt"/>
              </a:rPr>
              <a:t> of a </a:t>
            </a:r>
            <a:r>
              <a:rPr lang="en-US" sz="1801" b="1" dirty="0">
                <a:solidFill>
                  <a:srgbClr val="276A6F"/>
                </a:solidFill>
                <a:latin typeface="+mn-lt"/>
              </a:rPr>
              <a:t>reactive</a:t>
            </a:r>
            <a:r>
              <a:rPr lang="en-US" sz="1801" dirty="0">
                <a:latin typeface="+mn-lt"/>
              </a:rPr>
              <a:t> one</a:t>
            </a:r>
          </a:p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801" b="1" dirty="0">
                <a:solidFill>
                  <a:srgbClr val="276A6F"/>
                </a:solidFill>
                <a:latin typeface="+mn-lt"/>
              </a:rPr>
              <a:t>Threat-based</a:t>
            </a:r>
            <a:r>
              <a:rPr lang="en-US" sz="1801" dirty="0">
                <a:latin typeface="+mn-lt"/>
              </a:rPr>
              <a:t> cybersecurity encompassing </a:t>
            </a:r>
            <a:r>
              <a:rPr lang="en-US" sz="1801" b="1" dirty="0">
                <a:solidFill>
                  <a:srgbClr val="276A6F"/>
                </a:solidFill>
                <a:latin typeface="+mn-lt"/>
              </a:rPr>
              <a:t>cyber threat intelligence</a:t>
            </a:r>
          </a:p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801" dirty="0">
                <a:latin typeface="+mn-lt"/>
              </a:rPr>
              <a:t>Use cases:</a:t>
            </a:r>
            <a:r>
              <a:rPr lang="it-IT" sz="1001" i="1" dirty="0"/>
              <a:t>	</a:t>
            </a:r>
            <a:endParaRPr lang="it-IT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AA0AB04-55C4-434C-9484-071FC6566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rgbClr val="CFCFCF"/>
                </a:solidFill>
              </a:rPr>
              <a:t>4</a:t>
            </a:fld>
            <a:endParaRPr lang="en-US" dirty="0">
              <a:solidFill>
                <a:srgbClr val="CFCFCF"/>
              </a:solidFill>
            </a:endParaRP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2E025240-E79C-45DB-85BF-DB77537779AB}"/>
              </a:ext>
            </a:extLst>
          </p:cNvPr>
          <p:cNvCxnSpPr>
            <a:stCxn id="2" idx="1"/>
            <a:endCxn id="2" idx="3"/>
          </p:cNvCxnSpPr>
          <p:nvPr/>
        </p:nvCxnSpPr>
        <p:spPr>
          <a:xfrm>
            <a:off x="646113" y="1152982"/>
            <a:ext cx="94047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BD7CEB26-F265-489B-A74B-A4A6C0F008F5}"/>
              </a:ext>
            </a:extLst>
          </p:cNvPr>
          <p:cNvSpPr txBox="1"/>
          <p:nvPr/>
        </p:nvSpPr>
        <p:spPr>
          <a:xfrm>
            <a:off x="11459794" y="2811491"/>
            <a:ext cx="732210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51" i="1" dirty="0"/>
              <a:t>*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37BE822-3C48-4E2D-80EA-C51588DB2D5D}"/>
              </a:ext>
            </a:extLst>
          </p:cNvPr>
          <p:cNvSpPr txBox="1"/>
          <p:nvPr/>
        </p:nvSpPr>
        <p:spPr>
          <a:xfrm>
            <a:off x="3065092" y="1194363"/>
            <a:ext cx="53310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276A6F"/>
                </a:solidFill>
              </a:rPr>
              <a:t>WHY SHOULD I USE MITRE ATT&amp;CK?</a:t>
            </a:r>
          </a:p>
          <a:p>
            <a:endParaRPr lang="it-IT" sz="2400" dirty="0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16CC354-B2A1-4C2F-BC5A-0334C0FD2392}"/>
              </a:ext>
            </a:extLst>
          </p:cNvPr>
          <p:cNvSpPr txBox="1"/>
          <p:nvPr/>
        </p:nvSpPr>
        <p:spPr>
          <a:xfrm>
            <a:off x="7440252" y="6562274"/>
            <a:ext cx="4751748" cy="2463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001" i="1" dirty="0"/>
              <a:t>*: http://detect-respond.blogspot.com/2013/03/the-pyramid-of-pain.html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56A06E3D-0392-46B1-AF12-44B51BA48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891" y="2421830"/>
            <a:ext cx="5305204" cy="2984178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2D06CF3E-2125-48A4-8ADB-0C5A0BD4957D}"/>
              </a:ext>
            </a:extLst>
          </p:cNvPr>
          <p:cNvSpPr txBox="1"/>
          <p:nvPr/>
        </p:nvSpPr>
        <p:spPr>
          <a:xfrm>
            <a:off x="6658057" y="2442159"/>
            <a:ext cx="732210" cy="300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351" i="1" dirty="0"/>
              <a:t>*</a:t>
            </a:r>
          </a:p>
        </p:txBody>
      </p:sp>
      <p:sp>
        <p:nvSpPr>
          <p:cNvPr id="15" name="Segnaposto contenuto 7">
            <a:extLst>
              <a:ext uri="{FF2B5EF4-FFF2-40B4-BE49-F238E27FC236}">
                <a16:creationId xmlns:a16="http://schemas.microsoft.com/office/drawing/2014/main" id="{61CC5CA5-61C4-4CE5-8823-B2F219CDB39B}"/>
              </a:ext>
            </a:extLst>
          </p:cNvPr>
          <p:cNvSpPr txBox="1">
            <a:spLocks/>
          </p:cNvSpPr>
          <p:nvPr/>
        </p:nvSpPr>
        <p:spPr>
          <a:xfrm>
            <a:off x="947443" y="4463699"/>
            <a:ext cx="5626523" cy="2482638"/>
          </a:xfrm>
          <a:prstGeom prst="rect">
            <a:avLst/>
          </a:prstGeom>
          <a:ln>
            <a:noFill/>
          </a:ln>
        </p:spPr>
        <p:txBody>
          <a:bodyPr vert="horz" lIns="91440" tIns="45721" rIns="91440" bIns="45721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Aft>
                <a:spcPts val="2400"/>
              </a:spcAft>
              <a:buClr>
                <a:schemeClr val="accent1"/>
              </a:buClr>
              <a:buFont typeface="Wingdings 3" panose="05040102010807070707" pitchFamily="18" charset="2"/>
              <a:buChar char="w"/>
            </a:pPr>
            <a:r>
              <a:rPr lang="en-US" sz="1600" dirty="0"/>
              <a:t>Adversary emulation, red teaming</a:t>
            </a:r>
          </a:p>
          <a:p>
            <a:pPr>
              <a:spcAft>
                <a:spcPts val="2400"/>
              </a:spcAft>
              <a:buClr>
                <a:schemeClr val="accent1"/>
              </a:buClr>
              <a:buFont typeface="Wingdings 3" panose="05040102010807070707" pitchFamily="18" charset="2"/>
              <a:buChar char="w"/>
            </a:pPr>
            <a:r>
              <a:rPr lang="en-US" sz="1600" dirty="0"/>
              <a:t>SOC maturity assessments</a:t>
            </a:r>
          </a:p>
          <a:p>
            <a:pPr>
              <a:spcAft>
                <a:spcPts val="2400"/>
              </a:spcAft>
              <a:buClr>
                <a:schemeClr val="accent1"/>
              </a:buClr>
              <a:buFont typeface="Wingdings 3" panose="05040102010807070707" pitchFamily="18" charset="2"/>
              <a:buChar char="w"/>
            </a:pPr>
            <a:r>
              <a:rPr lang="en-US" sz="1600" dirty="0"/>
              <a:t>Defensive gap assessments</a:t>
            </a:r>
          </a:p>
          <a:p>
            <a:pPr>
              <a:spcAft>
                <a:spcPts val="2400"/>
              </a:spcAft>
              <a:buClr>
                <a:schemeClr val="accent1"/>
              </a:buClr>
              <a:buFont typeface="Wingdings 3" panose="05040102010807070707" pitchFamily="18" charset="2"/>
              <a:buChar char="w"/>
            </a:pPr>
            <a:r>
              <a:rPr lang="en-US" sz="1600" dirty="0"/>
              <a:t>Failure scenario development</a:t>
            </a:r>
          </a:p>
        </p:txBody>
      </p:sp>
    </p:spTree>
    <p:extLst>
      <p:ext uri="{BB962C8B-B14F-4D97-AF65-F5344CB8AC3E}">
        <p14:creationId xmlns:p14="http://schemas.microsoft.com/office/powerpoint/2010/main" val="34487986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94F718-B17F-4492-B6F2-D31E4A758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solidFill>
                  <a:srgbClr val="276A6F"/>
                </a:solidFill>
              </a:rPr>
              <a:t>KNOW WHY – ATT&amp;CK for ICS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077F0B36-62A8-43BD-8697-3CFCD34006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9909" y="1939487"/>
            <a:ext cx="8510718" cy="24826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  <a:spcAft>
                <a:spcPts val="1200"/>
              </a:spcAft>
              <a:buClr>
                <a:schemeClr val="accent1"/>
              </a:buClr>
            </a:pPr>
            <a:r>
              <a:rPr lang="en-US" sz="1801" dirty="0">
                <a:latin typeface="+mn-lt"/>
              </a:rPr>
              <a:t>The existing ICS environments were </a:t>
            </a:r>
            <a:r>
              <a:rPr lang="en-US" sz="1801" b="1" dirty="0">
                <a:solidFill>
                  <a:srgbClr val="276A6F"/>
                </a:solidFill>
                <a:latin typeface="+mn-lt"/>
              </a:rPr>
              <a:t>not developed with security in mind</a:t>
            </a:r>
          </a:p>
          <a:p>
            <a:pPr>
              <a:lnSpc>
                <a:spcPct val="150000"/>
              </a:lnSpc>
              <a:spcAft>
                <a:spcPts val="1200"/>
              </a:spcAft>
              <a:buClr>
                <a:schemeClr val="accent1"/>
              </a:buClr>
            </a:pPr>
            <a:r>
              <a:rPr lang="en-US" sz="1801" dirty="0">
                <a:latin typeface="+mn-lt"/>
              </a:rPr>
              <a:t>With the rise of </a:t>
            </a:r>
            <a:r>
              <a:rPr lang="en-US" sz="1801" dirty="0" err="1">
                <a:latin typeface="+mn-lt"/>
              </a:rPr>
              <a:t>IIoT</a:t>
            </a:r>
            <a:r>
              <a:rPr lang="en-US" sz="1801" dirty="0">
                <a:latin typeface="+mn-lt"/>
              </a:rPr>
              <a:t>, 5G, edge computation… the </a:t>
            </a:r>
            <a:r>
              <a:rPr lang="en-US" sz="1801" b="1" dirty="0">
                <a:solidFill>
                  <a:srgbClr val="276A6F"/>
                </a:solidFill>
                <a:latin typeface="+mn-lt"/>
              </a:rPr>
              <a:t>“air gap” has been filled</a:t>
            </a:r>
          </a:p>
          <a:p>
            <a:pPr>
              <a:spcAft>
                <a:spcPts val="1200"/>
              </a:spcAft>
              <a:buClr>
                <a:schemeClr val="accent1"/>
              </a:buClr>
            </a:pPr>
            <a:r>
              <a:rPr lang="en-US" sz="1801" dirty="0">
                <a:latin typeface="+mn-lt"/>
              </a:rPr>
              <a:t>Applying enterprise IT approaches and methods to the ICS world can be difficult:</a:t>
            </a:r>
            <a:endParaRPr lang="it-IT" dirty="0"/>
          </a:p>
        </p:txBody>
      </p:sp>
      <p:sp>
        <p:nvSpPr>
          <p:cNvPr id="3" name="Segnaposto numero diapositiva 2">
            <a:extLst>
              <a:ext uri="{FF2B5EF4-FFF2-40B4-BE49-F238E27FC236}">
                <a16:creationId xmlns:a16="http://schemas.microsoft.com/office/drawing/2014/main" id="{8AA0AB04-55C4-434C-9484-071FC6566D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rgbClr val="CFCFCF"/>
                </a:solidFill>
              </a:rPr>
              <a:t>5</a:t>
            </a:fld>
            <a:endParaRPr lang="en-US" dirty="0">
              <a:solidFill>
                <a:srgbClr val="CFCFCF"/>
              </a:solidFill>
            </a:endParaRP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2E025240-E79C-45DB-85BF-DB77537779AB}"/>
              </a:ext>
            </a:extLst>
          </p:cNvPr>
          <p:cNvCxnSpPr>
            <a:stCxn id="2" idx="1"/>
            <a:endCxn id="2" idx="3"/>
          </p:cNvCxnSpPr>
          <p:nvPr/>
        </p:nvCxnSpPr>
        <p:spPr>
          <a:xfrm>
            <a:off x="646113" y="1152982"/>
            <a:ext cx="94047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637BE822-3C48-4E2D-80EA-C51588DB2D5D}"/>
              </a:ext>
            </a:extLst>
          </p:cNvPr>
          <p:cNvSpPr txBox="1"/>
          <p:nvPr/>
        </p:nvSpPr>
        <p:spPr>
          <a:xfrm>
            <a:off x="2141166" y="1239225"/>
            <a:ext cx="80482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276A6F"/>
                </a:solidFill>
              </a:rPr>
              <a:t>WHY A NEW MATRIX AND APPROACH ARE NEEDED</a:t>
            </a:r>
          </a:p>
          <a:p>
            <a:endParaRPr lang="it-IT" sz="2400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B4DFB968-B654-4CEF-B891-0CD4B5796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4692" y="2096015"/>
            <a:ext cx="2286050" cy="4048693"/>
          </a:xfrm>
          <a:prstGeom prst="rect">
            <a:avLst/>
          </a:prstGeom>
        </p:spPr>
      </p:pic>
      <p:sp>
        <p:nvSpPr>
          <p:cNvPr id="12" name="Segnaposto contenuto 7">
            <a:extLst>
              <a:ext uri="{FF2B5EF4-FFF2-40B4-BE49-F238E27FC236}">
                <a16:creationId xmlns:a16="http://schemas.microsoft.com/office/drawing/2014/main" id="{8551B874-4B9F-4690-B20B-9CA5E3F33406}"/>
              </a:ext>
            </a:extLst>
          </p:cNvPr>
          <p:cNvSpPr txBox="1">
            <a:spLocks/>
          </p:cNvSpPr>
          <p:nvPr/>
        </p:nvSpPr>
        <p:spPr>
          <a:xfrm>
            <a:off x="899817" y="4508364"/>
            <a:ext cx="7910809" cy="2482638"/>
          </a:xfrm>
          <a:prstGeom prst="rect">
            <a:avLst/>
          </a:prstGeom>
          <a:ln>
            <a:noFill/>
          </a:ln>
        </p:spPr>
        <p:txBody>
          <a:bodyPr vert="horz" lIns="91440" tIns="45721" rIns="91440" bIns="45721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Aft>
                <a:spcPts val="2400"/>
              </a:spcAft>
              <a:buClr>
                <a:schemeClr val="accent1"/>
              </a:buClr>
              <a:buFont typeface="Wingdings 3" panose="05040102010807070707" pitchFamily="18" charset="2"/>
              <a:buChar char="w"/>
            </a:pPr>
            <a:r>
              <a:rPr lang="en-US" sz="1600" b="1" dirty="0">
                <a:solidFill>
                  <a:srgbClr val="276A6F"/>
                </a:solidFill>
              </a:rPr>
              <a:t>Adversary goals are different </a:t>
            </a:r>
            <a:r>
              <a:rPr lang="en-US" sz="1600" dirty="0"/>
              <a:t>(impair process control, physical damage, targeting safety ) - </a:t>
            </a:r>
            <a:r>
              <a:rPr lang="en-US" sz="1600" b="1" dirty="0">
                <a:solidFill>
                  <a:srgbClr val="276A6F"/>
                </a:solidFill>
              </a:rPr>
              <a:t>new tactics </a:t>
            </a:r>
            <a:r>
              <a:rPr lang="en-US" sz="1600" dirty="0"/>
              <a:t>for ATT&amp;CK</a:t>
            </a:r>
          </a:p>
          <a:p>
            <a:pPr>
              <a:spcAft>
                <a:spcPts val="2400"/>
              </a:spcAft>
              <a:buClr>
                <a:schemeClr val="accent1"/>
              </a:buClr>
              <a:buFont typeface="Wingdings 3" panose="05040102010807070707" pitchFamily="18" charset="2"/>
              <a:buChar char="w"/>
            </a:pPr>
            <a:r>
              <a:rPr lang="en-US" sz="1600" b="1" dirty="0">
                <a:solidFill>
                  <a:srgbClr val="276A6F"/>
                </a:solidFill>
              </a:rPr>
              <a:t>Technology differences</a:t>
            </a:r>
            <a:r>
              <a:rPr lang="en-US" sz="1600" dirty="0"/>
              <a:t> (specialized applications and protocols ) - </a:t>
            </a:r>
            <a:r>
              <a:rPr lang="en-US" sz="1600" b="1" dirty="0">
                <a:solidFill>
                  <a:srgbClr val="276A6F"/>
                </a:solidFill>
              </a:rPr>
              <a:t>new</a:t>
            </a:r>
            <a:r>
              <a:rPr lang="en-US" sz="1600" dirty="0"/>
              <a:t> </a:t>
            </a:r>
            <a:r>
              <a:rPr lang="en-US" sz="1600" b="1" dirty="0">
                <a:solidFill>
                  <a:srgbClr val="276A6F"/>
                </a:solidFill>
              </a:rPr>
              <a:t>techniques</a:t>
            </a:r>
            <a:r>
              <a:rPr lang="en-US" sz="1600" dirty="0"/>
              <a:t> for ATT&amp;CK</a:t>
            </a:r>
          </a:p>
          <a:p>
            <a:pPr>
              <a:spcAft>
                <a:spcPts val="2400"/>
              </a:spcAft>
              <a:buClr>
                <a:schemeClr val="accent1"/>
              </a:buClr>
              <a:buFont typeface="Wingdings 3" panose="05040102010807070707" pitchFamily="18" charset="2"/>
              <a:buChar char="w"/>
            </a:pPr>
            <a:r>
              <a:rPr lang="en-US" sz="1600" dirty="0"/>
              <a:t>Applying defenses poses new challenges</a:t>
            </a:r>
          </a:p>
        </p:txBody>
      </p:sp>
    </p:spTree>
    <p:extLst>
      <p:ext uri="{BB962C8B-B14F-4D97-AF65-F5344CB8AC3E}">
        <p14:creationId xmlns:p14="http://schemas.microsoft.com/office/powerpoint/2010/main" val="470480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94F718-B17F-4492-B6F2-D31E4A758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3" y="452719"/>
            <a:ext cx="9404724" cy="1240615"/>
          </a:xfrm>
        </p:spPr>
        <p:txBody>
          <a:bodyPr/>
          <a:lstStyle/>
          <a:p>
            <a:r>
              <a:rPr lang="it-IT" dirty="0">
                <a:solidFill>
                  <a:srgbClr val="276A6F"/>
                </a:solidFill>
              </a:rPr>
              <a:t>KNOW HOW – APPLYNG ATT&amp;CK for ICS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41F4FBDE-0C64-4B88-98E0-1420A1E49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rgbClr val="CFCFCF"/>
                </a:solidFill>
              </a:rPr>
              <a:t>6</a:t>
            </a:fld>
            <a:endParaRPr lang="en-US" dirty="0">
              <a:solidFill>
                <a:srgbClr val="CFCFCF"/>
              </a:solidFill>
            </a:endParaRP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2E025240-E79C-45DB-85BF-DB77537779AB}"/>
              </a:ext>
            </a:extLst>
          </p:cNvPr>
          <p:cNvCxnSpPr>
            <a:cxnSpLocks/>
          </p:cNvCxnSpPr>
          <p:nvPr/>
        </p:nvCxnSpPr>
        <p:spPr>
          <a:xfrm>
            <a:off x="646113" y="1747185"/>
            <a:ext cx="94047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6B8235F-26A9-4C86-8782-601F75A275C2}"/>
              </a:ext>
            </a:extLst>
          </p:cNvPr>
          <p:cNvSpPr txBox="1"/>
          <p:nvPr/>
        </p:nvSpPr>
        <p:spPr>
          <a:xfrm>
            <a:off x="2309901" y="1801038"/>
            <a:ext cx="66340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2400"/>
              </a:spcAft>
              <a:buClr>
                <a:schemeClr val="accent1"/>
              </a:buClr>
            </a:pPr>
            <a:r>
              <a:rPr lang="it-IT" sz="2400" dirty="0">
                <a:solidFill>
                  <a:srgbClr val="276A6F"/>
                </a:solidFill>
              </a:rPr>
              <a:t>TWO CASE STUDIES</a:t>
            </a:r>
          </a:p>
        </p:txBody>
      </p:sp>
      <p:sp>
        <p:nvSpPr>
          <p:cNvPr id="13" name="Segnaposto contenuto 7">
            <a:extLst>
              <a:ext uri="{FF2B5EF4-FFF2-40B4-BE49-F238E27FC236}">
                <a16:creationId xmlns:a16="http://schemas.microsoft.com/office/drawing/2014/main" id="{70A7FED5-998D-40F4-9B88-5A89AB52A5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2" y="3711029"/>
            <a:ext cx="5357908" cy="2881033"/>
          </a:xfrm>
          <a:ln>
            <a:noFill/>
          </a:ln>
        </p:spPr>
        <p:txBody>
          <a:bodyPr>
            <a:normAutofit/>
          </a:bodyPr>
          <a:lstStyle/>
          <a:p>
            <a:pPr>
              <a:spcAft>
                <a:spcPts val="2400"/>
              </a:spcAft>
              <a:buClr>
                <a:schemeClr val="accent1"/>
              </a:buClr>
            </a:pPr>
            <a:r>
              <a:rPr lang="en-US" sz="1801" dirty="0"/>
              <a:t>Map a famous attack by an </a:t>
            </a:r>
            <a:r>
              <a:rPr lang="en-US" sz="1801" b="1" dirty="0">
                <a:solidFill>
                  <a:srgbClr val="276A6F"/>
                </a:solidFill>
              </a:rPr>
              <a:t>APT </a:t>
            </a:r>
            <a:r>
              <a:rPr lang="en-US" sz="1801" dirty="0"/>
              <a:t>to better </a:t>
            </a:r>
            <a:r>
              <a:rPr lang="en-US" sz="1801" b="1" dirty="0">
                <a:solidFill>
                  <a:srgbClr val="276A6F"/>
                </a:solidFill>
              </a:rPr>
              <a:t>understand their behavior</a:t>
            </a:r>
          </a:p>
          <a:p>
            <a:pPr>
              <a:spcAft>
                <a:spcPts val="2400"/>
              </a:spcAft>
              <a:buClr>
                <a:schemeClr val="accent1"/>
              </a:buClr>
            </a:pPr>
            <a:r>
              <a:rPr lang="en-US" sz="1801" dirty="0"/>
              <a:t>Useful for future adversary emulation/red teaming (</a:t>
            </a:r>
            <a:r>
              <a:rPr lang="en-US" sz="1801" b="1" dirty="0">
                <a:solidFill>
                  <a:srgbClr val="276A6F"/>
                </a:solidFill>
              </a:rPr>
              <a:t>Predictive</a:t>
            </a:r>
            <a:r>
              <a:rPr lang="en-US" sz="1801" dirty="0"/>
              <a:t>)</a:t>
            </a:r>
          </a:p>
          <a:p>
            <a:pPr>
              <a:spcAft>
                <a:spcPts val="2400"/>
              </a:spcAft>
              <a:buClr>
                <a:schemeClr val="accent1"/>
              </a:buClr>
            </a:pPr>
            <a:r>
              <a:rPr lang="en-US" sz="1801" b="1" dirty="0">
                <a:solidFill>
                  <a:srgbClr val="276A6F"/>
                </a:solidFill>
              </a:rPr>
              <a:t>“Assume breach” </a:t>
            </a:r>
            <a:r>
              <a:rPr lang="en-US" sz="1801" dirty="0"/>
              <a:t>mentality: guideline on how to reactively </a:t>
            </a:r>
            <a:r>
              <a:rPr lang="en-US" sz="1801" b="1" dirty="0">
                <a:solidFill>
                  <a:srgbClr val="276A6F"/>
                </a:solidFill>
              </a:rPr>
              <a:t>detect breaches </a:t>
            </a:r>
            <a:r>
              <a:rPr lang="en-US" sz="1801" dirty="0"/>
              <a:t>leveraging APT behavior</a:t>
            </a:r>
          </a:p>
        </p:txBody>
      </p:sp>
      <p:sp>
        <p:nvSpPr>
          <p:cNvPr id="14" name="Segnaposto contenuto 7">
            <a:extLst>
              <a:ext uri="{FF2B5EF4-FFF2-40B4-BE49-F238E27FC236}">
                <a16:creationId xmlns:a16="http://schemas.microsoft.com/office/drawing/2014/main" id="{1EB21C0E-68B7-4DD5-9127-4764339A8AD5}"/>
              </a:ext>
            </a:extLst>
          </p:cNvPr>
          <p:cNvSpPr txBox="1">
            <a:spLocks/>
          </p:cNvSpPr>
          <p:nvPr/>
        </p:nvSpPr>
        <p:spPr>
          <a:xfrm>
            <a:off x="1107223" y="3711029"/>
            <a:ext cx="4676964" cy="3495675"/>
          </a:xfrm>
          <a:prstGeom prst="rect">
            <a:avLst/>
          </a:prstGeom>
          <a:ln>
            <a:noFill/>
          </a:ln>
        </p:spPr>
        <p:txBody>
          <a:bodyPr vert="horz" lIns="91440" tIns="45721" rIns="91440" bIns="45721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Aft>
                <a:spcPts val="2400"/>
              </a:spcAft>
              <a:buClr>
                <a:schemeClr val="accent1"/>
              </a:buClr>
            </a:pPr>
            <a:r>
              <a:rPr lang="en-US" sz="1801" dirty="0"/>
              <a:t>Determine which parts of the organization </a:t>
            </a:r>
            <a:r>
              <a:rPr lang="en-US" sz="1801" b="1" dirty="0">
                <a:solidFill>
                  <a:srgbClr val="276A6F"/>
                </a:solidFill>
              </a:rPr>
              <a:t>lack defenses</a:t>
            </a:r>
          </a:p>
          <a:p>
            <a:pPr>
              <a:spcAft>
                <a:spcPts val="2400"/>
              </a:spcAft>
              <a:buClr>
                <a:schemeClr val="accent1"/>
              </a:buClr>
            </a:pPr>
            <a:r>
              <a:rPr lang="en-US" sz="1801" b="1" dirty="0">
                <a:solidFill>
                  <a:srgbClr val="276A6F"/>
                </a:solidFill>
              </a:rPr>
              <a:t>Proactively</a:t>
            </a:r>
            <a:r>
              <a:rPr lang="en-US" sz="1801" dirty="0"/>
              <a:t> find vulnerabilities and defensive inattentions</a:t>
            </a:r>
          </a:p>
          <a:p>
            <a:pPr>
              <a:spcAft>
                <a:spcPts val="2400"/>
              </a:spcAft>
              <a:buClr>
                <a:schemeClr val="accent1"/>
              </a:buClr>
            </a:pPr>
            <a:r>
              <a:rPr lang="en-US" sz="1801" dirty="0"/>
              <a:t>Help</a:t>
            </a:r>
            <a:r>
              <a:rPr lang="en-US" sz="1801" b="1" dirty="0">
                <a:solidFill>
                  <a:srgbClr val="276A6F"/>
                </a:solidFill>
              </a:rPr>
              <a:t> prioritize mitigations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3CF544C-9E17-4447-BD3E-8C906B4230D8}"/>
              </a:ext>
            </a:extLst>
          </p:cNvPr>
          <p:cNvSpPr txBox="1"/>
          <p:nvPr/>
        </p:nvSpPr>
        <p:spPr>
          <a:xfrm>
            <a:off x="5348474" y="2633826"/>
            <a:ext cx="663407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2400"/>
              </a:spcAft>
              <a:buClr>
                <a:schemeClr val="accent1"/>
              </a:buClr>
            </a:pPr>
            <a:r>
              <a:rPr lang="en-US" sz="2000" dirty="0">
                <a:solidFill>
                  <a:srgbClr val="276A6F"/>
                </a:solidFill>
              </a:rPr>
              <a:t>2. Mapping the 2015 Ukraine</a:t>
            </a:r>
            <a:br>
              <a:rPr lang="en-US" sz="2000" dirty="0">
                <a:solidFill>
                  <a:srgbClr val="276A6F"/>
                </a:solidFill>
              </a:rPr>
            </a:br>
            <a:r>
              <a:rPr lang="en-US" sz="2000" dirty="0">
                <a:solidFill>
                  <a:srgbClr val="276A6F"/>
                </a:solidFill>
              </a:rPr>
              <a:t> power grid incident</a:t>
            </a:r>
            <a:br>
              <a:rPr lang="en-US" sz="2000" dirty="0">
                <a:solidFill>
                  <a:srgbClr val="276A6F"/>
                </a:solidFill>
              </a:rPr>
            </a:br>
            <a:endParaRPr lang="en-US" sz="2000" dirty="0">
              <a:solidFill>
                <a:srgbClr val="276A6F"/>
              </a:solidFill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4A15CFC-C824-44ED-81F6-E351516422B6}"/>
              </a:ext>
            </a:extLst>
          </p:cNvPr>
          <p:cNvSpPr txBox="1"/>
          <p:nvPr/>
        </p:nvSpPr>
        <p:spPr>
          <a:xfrm>
            <a:off x="-307047" y="2721114"/>
            <a:ext cx="663407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2400"/>
              </a:spcAft>
              <a:buClr>
                <a:schemeClr val="accent1"/>
              </a:buClr>
            </a:pPr>
            <a:r>
              <a:rPr lang="en-US" sz="2000" dirty="0">
                <a:solidFill>
                  <a:srgbClr val="276A6F"/>
                </a:solidFill>
              </a:rPr>
              <a:t>1. Defensive Gap Assessment </a:t>
            </a:r>
            <a:br>
              <a:rPr lang="en-US" sz="2000" dirty="0">
                <a:solidFill>
                  <a:srgbClr val="276A6F"/>
                </a:solidFill>
              </a:rPr>
            </a:br>
            <a:r>
              <a:rPr lang="en-US" sz="2000" dirty="0">
                <a:solidFill>
                  <a:srgbClr val="276A6F"/>
                </a:solidFill>
              </a:rPr>
              <a:t>simulation</a:t>
            </a:r>
          </a:p>
        </p:txBody>
      </p:sp>
    </p:spTree>
    <p:extLst>
      <p:ext uri="{BB962C8B-B14F-4D97-AF65-F5344CB8AC3E}">
        <p14:creationId xmlns:p14="http://schemas.microsoft.com/office/powerpoint/2010/main" val="1247842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94F718-B17F-4492-B6F2-D31E4A758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3" y="452719"/>
            <a:ext cx="9404724" cy="767687"/>
          </a:xfrm>
        </p:spPr>
        <p:txBody>
          <a:bodyPr/>
          <a:lstStyle/>
          <a:p>
            <a:r>
              <a:rPr lang="it-IT" dirty="0">
                <a:solidFill>
                  <a:srgbClr val="276A6F"/>
                </a:solidFill>
              </a:rPr>
              <a:t>USE CASE 1 - ENVIRONMENT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A558B02-6E0F-40E4-9DFF-5A9E8943A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rgbClr val="CFCFCF"/>
                </a:solidFill>
              </a:rPr>
              <a:t>7</a:t>
            </a:fld>
            <a:endParaRPr lang="en-US" dirty="0">
              <a:solidFill>
                <a:srgbClr val="CFCFCF"/>
              </a:solidFill>
            </a:endParaRP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2E025240-E79C-45DB-85BF-DB77537779AB}"/>
              </a:ext>
            </a:extLst>
          </p:cNvPr>
          <p:cNvCxnSpPr>
            <a:cxnSpLocks/>
          </p:cNvCxnSpPr>
          <p:nvPr/>
        </p:nvCxnSpPr>
        <p:spPr>
          <a:xfrm>
            <a:off x="646113" y="1229064"/>
            <a:ext cx="94047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99F38F5A-553B-4CD8-B98B-5CE670EFF5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4780" y="1304928"/>
            <a:ext cx="4081111" cy="5501687"/>
          </a:xfrm>
          <a:prstGeom prst="rect">
            <a:avLst/>
          </a:prstGeom>
        </p:spPr>
      </p:pic>
      <p:sp>
        <p:nvSpPr>
          <p:cNvPr id="14" name="Segnaposto contenuto 7">
            <a:extLst>
              <a:ext uri="{FF2B5EF4-FFF2-40B4-BE49-F238E27FC236}">
                <a16:creationId xmlns:a16="http://schemas.microsoft.com/office/drawing/2014/main" id="{639A4D07-1814-4B72-AFCA-61AA1F63FF27}"/>
              </a:ext>
            </a:extLst>
          </p:cNvPr>
          <p:cNvSpPr txBox="1">
            <a:spLocks/>
          </p:cNvSpPr>
          <p:nvPr/>
        </p:nvSpPr>
        <p:spPr>
          <a:xfrm>
            <a:off x="764323" y="1681162"/>
            <a:ext cx="6598502" cy="500062"/>
          </a:xfrm>
          <a:prstGeom prst="rect">
            <a:avLst/>
          </a:prstGeom>
          <a:ln>
            <a:noFill/>
          </a:ln>
        </p:spPr>
        <p:txBody>
          <a:bodyPr vert="horz" lIns="91440" tIns="45721" rIns="91440" bIns="45721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Aft>
                <a:spcPts val="2400"/>
              </a:spcAft>
              <a:buClr>
                <a:schemeClr val="accent1"/>
              </a:buClr>
            </a:pPr>
            <a:r>
              <a:rPr lang="en-US" sz="1801" b="1" dirty="0">
                <a:solidFill>
                  <a:srgbClr val="276A6F"/>
                </a:solidFill>
              </a:rPr>
              <a:t>Energy center </a:t>
            </a:r>
            <a:r>
              <a:rPr lang="en-US" sz="1801" dirty="0"/>
              <a:t>consisting of 2 ICS networks: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5261671-6E5E-47A5-A92F-8514C061CC5C}"/>
              </a:ext>
            </a:extLst>
          </p:cNvPr>
          <p:cNvSpPr txBox="1"/>
          <p:nvPr/>
        </p:nvSpPr>
        <p:spPr>
          <a:xfrm>
            <a:off x="646109" y="2181224"/>
            <a:ext cx="6096000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089" lvl="1" indent="-342900">
              <a:spcAft>
                <a:spcPts val="2400"/>
              </a:spcAft>
              <a:buClr>
                <a:schemeClr val="accent1"/>
              </a:buClr>
              <a:buFont typeface="Wingdings 3" panose="05040102010807070707" pitchFamily="18" charset="2"/>
              <a:buChar char="w"/>
            </a:pPr>
            <a:r>
              <a:rPr lang="en-US" sz="1600" b="1" dirty="0">
                <a:solidFill>
                  <a:srgbClr val="276A6F"/>
                </a:solidFill>
              </a:rPr>
              <a:t>Wind Turbine </a:t>
            </a:r>
            <a:r>
              <a:rPr lang="en-US" sz="1600" dirty="0"/>
              <a:t>network</a:t>
            </a:r>
          </a:p>
          <a:p>
            <a:pPr marL="800089" lvl="1" indent="-342900">
              <a:spcAft>
                <a:spcPts val="2400"/>
              </a:spcAft>
              <a:buClr>
                <a:schemeClr val="accent1"/>
              </a:buClr>
              <a:buFont typeface="Wingdings 3" panose="05040102010807070707" pitchFamily="18" charset="2"/>
              <a:buChar char="w"/>
            </a:pPr>
            <a:r>
              <a:rPr lang="en-US" sz="1600" b="1" dirty="0">
                <a:solidFill>
                  <a:srgbClr val="276A6F"/>
                </a:solidFill>
              </a:rPr>
              <a:t>Storage battery </a:t>
            </a:r>
            <a:r>
              <a:rPr lang="en-US" sz="1600" dirty="0"/>
              <a:t>network</a:t>
            </a:r>
            <a:r>
              <a:rPr lang="en-US" sz="1600" b="1" dirty="0">
                <a:solidFill>
                  <a:srgbClr val="276A6F"/>
                </a:solidFill>
              </a:rPr>
              <a:t> </a:t>
            </a:r>
            <a:endParaRPr lang="en-US" sz="1600" dirty="0"/>
          </a:p>
        </p:txBody>
      </p:sp>
      <p:sp>
        <p:nvSpPr>
          <p:cNvPr id="22" name="Segnaposto contenuto 7">
            <a:extLst>
              <a:ext uri="{FF2B5EF4-FFF2-40B4-BE49-F238E27FC236}">
                <a16:creationId xmlns:a16="http://schemas.microsoft.com/office/drawing/2014/main" id="{551E64D8-6ECC-476C-A910-BB85736C820B}"/>
              </a:ext>
            </a:extLst>
          </p:cNvPr>
          <p:cNvSpPr txBox="1">
            <a:spLocks/>
          </p:cNvSpPr>
          <p:nvPr/>
        </p:nvSpPr>
        <p:spPr>
          <a:xfrm>
            <a:off x="764323" y="3343998"/>
            <a:ext cx="6598502" cy="681937"/>
          </a:xfrm>
          <a:prstGeom prst="rect">
            <a:avLst/>
          </a:prstGeom>
          <a:ln>
            <a:noFill/>
          </a:ln>
        </p:spPr>
        <p:txBody>
          <a:bodyPr vert="horz" lIns="91440" tIns="45721" rIns="91440" bIns="45721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>
              <a:spcAft>
                <a:spcPts val="2400"/>
              </a:spcAft>
              <a:buClr>
                <a:schemeClr val="accent1"/>
              </a:buClr>
            </a:pPr>
            <a:r>
              <a:rPr lang="en-US" sz="1800" dirty="0"/>
              <a:t>White team assesses the center </a:t>
            </a:r>
            <a:r>
              <a:rPr lang="en-US" sz="1800" b="1" dirty="0">
                <a:solidFill>
                  <a:srgbClr val="276A6F"/>
                </a:solidFill>
              </a:rPr>
              <a:t>defensive posture</a:t>
            </a:r>
            <a:r>
              <a:rPr lang="en-US" sz="1800" dirty="0"/>
              <a:t>:</a:t>
            </a:r>
            <a:endParaRPr lang="en-US" sz="1800" b="1" dirty="0">
              <a:solidFill>
                <a:srgbClr val="276A6F"/>
              </a:solidFill>
            </a:endParaRPr>
          </a:p>
          <a:p>
            <a:pPr>
              <a:spcAft>
                <a:spcPts val="2400"/>
              </a:spcAft>
              <a:buClr>
                <a:schemeClr val="accent1"/>
              </a:buClr>
            </a:pPr>
            <a:endParaRPr lang="en-US" sz="1050" dirty="0"/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F03D4BC9-974A-44F4-8E8C-AD42BB1234C6}"/>
              </a:ext>
            </a:extLst>
          </p:cNvPr>
          <p:cNvSpPr txBox="1"/>
          <p:nvPr/>
        </p:nvSpPr>
        <p:spPr>
          <a:xfrm>
            <a:off x="646109" y="4025935"/>
            <a:ext cx="627856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089" lvl="1" indent="-342900">
              <a:spcAft>
                <a:spcPts val="2400"/>
              </a:spcAft>
              <a:buClr>
                <a:schemeClr val="accent1"/>
              </a:buClr>
              <a:buFont typeface="Wingdings 3" panose="05040102010807070707" pitchFamily="18" charset="2"/>
              <a:buChar char="w"/>
            </a:pPr>
            <a:r>
              <a:rPr lang="en-US" sz="1600" dirty="0"/>
              <a:t>Strong</a:t>
            </a:r>
            <a:r>
              <a:rPr lang="en-US" sz="1600" b="1" dirty="0">
                <a:solidFill>
                  <a:srgbClr val="276A6F"/>
                </a:solidFill>
              </a:rPr>
              <a:t> password policy</a:t>
            </a:r>
            <a:endParaRPr lang="en-US" sz="1600" dirty="0"/>
          </a:p>
          <a:p>
            <a:pPr marL="800089" lvl="1" indent="-342900">
              <a:spcAft>
                <a:spcPts val="2400"/>
              </a:spcAft>
              <a:buClr>
                <a:schemeClr val="accent1"/>
              </a:buClr>
              <a:buFont typeface="Wingdings 3" panose="05040102010807070707" pitchFamily="18" charset="2"/>
              <a:buChar char="w"/>
            </a:pPr>
            <a:r>
              <a:rPr lang="en-US" sz="1600" b="1" dirty="0">
                <a:solidFill>
                  <a:srgbClr val="276A6F"/>
                </a:solidFill>
              </a:rPr>
              <a:t>Manual intervention </a:t>
            </a:r>
            <a:r>
              <a:rPr lang="en-US" sz="1600" dirty="0"/>
              <a:t>for to change operative modes </a:t>
            </a:r>
            <a:r>
              <a:rPr lang="en-US" sz="1600" b="1" dirty="0">
                <a:solidFill>
                  <a:srgbClr val="276A6F"/>
                </a:solidFill>
              </a:rPr>
              <a:t>of PLCs</a:t>
            </a:r>
          </a:p>
          <a:p>
            <a:pPr marL="800089" lvl="1" indent="-342900">
              <a:spcAft>
                <a:spcPts val="2400"/>
              </a:spcAft>
              <a:buClr>
                <a:schemeClr val="accent1"/>
              </a:buClr>
              <a:buFont typeface="Wingdings 3" panose="05040102010807070707" pitchFamily="18" charset="2"/>
              <a:buChar char="w"/>
            </a:pPr>
            <a:r>
              <a:rPr lang="en-US" sz="1600" b="1" dirty="0">
                <a:solidFill>
                  <a:srgbClr val="276A6F"/>
                </a:solidFill>
              </a:rPr>
              <a:t>SIM/AV</a:t>
            </a:r>
          </a:p>
          <a:p>
            <a:pPr marL="800089" lvl="1" indent="-342900">
              <a:spcAft>
                <a:spcPts val="2400"/>
              </a:spcAft>
              <a:buClr>
                <a:schemeClr val="accent1"/>
              </a:buClr>
              <a:buFont typeface="Wingdings 3" panose="05040102010807070707" pitchFamily="18" charset="2"/>
              <a:buChar char="w"/>
            </a:pPr>
            <a:r>
              <a:rPr lang="en-US" sz="1600" dirty="0"/>
              <a:t>Packet filtering </a:t>
            </a:r>
            <a:r>
              <a:rPr lang="en-US" sz="1600" b="1" dirty="0">
                <a:solidFill>
                  <a:srgbClr val="276A6F"/>
                </a:solidFill>
              </a:rPr>
              <a:t>firewall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2570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94F718-B17F-4492-B6F2-D31E4A758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3" y="452719"/>
            <a:ext cx="9404724" cy="767687"/>
          </a:xfrm>
        </p:spPr>
        <p:txBody>
          <a:bodyPr/>
          <a:lstStyle/>
          <a:p>
            <a:r>
              <a:rPr lang="it-IT" dirty="0">
                <a:solidFill>
                  <a:srgbClr val="276A6F"/>
                </a:solidFill>
              </a:rPr>
              <a:t>USE CASE 1 - PLAN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A558B02-6E0F-40E4-9DFF-5A9E8943A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rgbClr val="CFCFCF"/>
                </a:solidFill>
              </a:rPr>
              <a:t>8</a:t>
            </a:fld>
            <a:endParaRPr lang="en-US" dirty="0">
              <a:solidFill>
                <a:srgbClr val="CFCFCF"/>
              </a:solidFill>
            </a:endParaRP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2E025240-E79C-45DB-85BF-DB77537779AB}"/>
              </a:ext>
            </a:extLst>
          </p:cNvPr>
          <p:cNvCxnSpPr>
            <a:cxnSpLocks/>
          </p:cNvCxnSpPr>
          <p:nvPr/>
        </p:nvCxnSpPr>
        <p:spPr>
          <a:xfrm>
            <a:off x="646113" y="1229064"/>
            <a:ext cx="940472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Elemento grafico 25">
            <a:extLst>
              <a:ext uri="{FF2B5EF4-FFF2-40B4-BE49-F238E27FC236}">
                <a16:creationId xmlns:a16="http://schemas.microsoft.com/office/drawing/2014/main" id="{9C80DF23-06F7-41FB-9E02-BD8C527E5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70584" y="1229065"/>
            <a:ext cx="10050836" cy="5653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737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94F718-B17F-4492-B6F2-D31E4A758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3" y="452719"/>
            <a:ext cx="9404724" cy="767687"/>
          </a:xfrm>
        </p:spPr>
        <p:txBody>
          <a:bodyPr/>
          <a:lstStyle/>
          <a:p>
            <a:r>
              <a:rPr lang="it-IT" dirty="0">
                <a:solidFill>
                  <a:srgbClr val="276A6F"/>
                </a:solidFill>
              </a:rPr>
              <a:t>USE CASE 1 – PLAN+DO </a:t>
            </a:r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A558B02-6E0F-40E4-9DFF-5A9E8943A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>
                <a:solidFill>
                  <a:srgbClr val="CFCFCF"/>
                </a:solidFill>
              </a:rPr>
              <a:t>9</a:t>
            </a:fld>
            <a:endParaRPr lang="en-US" dirty="0">
              <a:solidFill>
                <a:srgbClr val="CFCFCF"/>
              </a:solidFill>
            </a:endParaRPr>
          </a:p>
        </p:txBody>
      </p:sp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59981BDC-AC98-4979-9A14-E1E9B3831A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8674" y="1334094"/>
            <a:ext cx="9820276" cy="552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3470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e">
  <a:themeElements>
    <a:clrScheme name="Ion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e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e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3834</TotalTime>
  <Words>623</Words>
  <Application>Microsoft Office PowerPoint</Application>
  <PresentationFormat>Widescreen</PresentationFormat>
  <Paragraphs>108</Paragraphs>
  <Slides>15</Slides>
  <Notes>15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Century Gothic</vt:lpstr>
      <vt:lpstr>Wingdings 3</vt:lpstr>
      <vt:lpstr>Ione</vt:lpstr>
      <vt:lpstr>MITRE ATT&amp;CK® for Industrial Control Systems</vt:lpstr>
      <vt:lpstr>KNOW WHAT - ICS</vt:lpstr>
      <vt:lpstr>Presentazione standard di PowerPoint</vt:lpstr>
      <vt:lpstr>KNOW WHY – MITRE ATT&amp;CK</vt:lpstr>
      <vt:lpstr>KNOW WHY – ATT&amp;CK for ICS</vt:lpstr>
      <vt:lpstr>KNOW HOW – APPLYNG ATT&amp;CK for ICS</vt:lpstr>
      <vt:lpstr>USE CASE 1 - ENVIRONMENT </vt:lpstr>
      <vt:lpstr>USE CASE 1 - PLAN </vt:lpstr>
      <vt:lpstr>USE CASE 1 – PLAN+DO </vt:lpstr>
      <vt:lpstr>USE CASE 1 - CHECK </vt:lpstr>
      <vt:lpstr>USE CASE 1 - ACT </vt:lpstr>
      <vt:lpstr>USE CASE 2 – ENTERPRISE SIDE</vt:lpstr>
      <vt:lpstr>USE CASE 2 – ICS SIDE</vt:lpstr>
      <vt:lpstr>USE CASE 2 – ENTERPRISE MAPPING</vt:lpstr>
      <vt:lpstr>USE CASE 2 – ICS MAPPING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Gian Marco De Cola</dc:creator>
  <cp:lastModifiedBy>Gian Marco De Cola - gianmarco.decola@studio.unibo.it</cp:lastModifiedBy>
  <cp:revision>42</cp:revision>
  <dcterms:created xsi:type="dcterms:W3CDTF">2020-01-30T10:19:59Z</dcterms:created>
  <dcterms:modified xsi:type="dcterms:W3CDTF">2022-01-11T13:16:00Z</dcterms:modified>
</cp:coreProperties>
</file>